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70" r:id="rId5"/>
    <p:sldId id="269" r:id="rId6"/>
    <p:sldId id="272" r:id="rId7"/>
    <p:sldId id="274" r:id="rId8"/>
    <p:sldId id="258" r:id="rId9"/>
    <p:sldId id="271" r:id="rId10"/>
    <p:sldId id="275" r:id="rId11"/>
    <p:sldId id="273" r:id="rId12"/>
    <p:sldId id="259" r:id="rId13"/>
    <p:sldId id="276" r:id="rId14"/>
    <p:sldId id="260" r:id="rId15"/>
    <p:sldId id="264" r:id="rId16"/>
    <p:sldId id="257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2A575-4C7C-9545-A07E-76DE6576FF2D}" v="1504" dt="2020-12-02T16:47:13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>
        <p:scale>
          <a:sx n="70" d="100"/>
          <a:sy n="70" d="100"/>
        </p:scale>
        <p:origin x="-484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Baldwin" userId="S::lydia.baldwin@rcm.ac.uk::2c7188a8-56b0-4a8f-9e86-c8e7947e05c9" providerId="AD" clId="Web-{A1C1FE25-66EA-525F-AB53-449C52AFB910}"/>
    <pc:docChg chg="addSld delSld modSld sldOrd">
      <pc:chgData name="Lydia Baldwin" userId="S::lydia.baldwin@rcm.ac.uk::2c7188a8-56b0-4a8f-9e86-c8e7947e05c9" providerId="AD" clId="Web-{A1C1FE25-66EA-525F-AB53-449C52AFB910}" dt="2020-12-02T15:08:06.931" v="1863"/>
      <pc:docMkLst>
        <pc:docMk/>
      </pc:docMkLst>
      <pc:sldChg chg="addSp delSp modSp">
        <pc:chgData name="Lydia Baldwin" userId="S::lydia.baldwin@rcm.ac.uk::2c7188a8-56b0-4a8f-9e86-c8e7947e05c9" providerId="AD" clId="Web-{A1C1FE25-66EA-525F-AB53-449C52AFB910}" dt="2020-12-02T14:17:51.347" v="1099" actId="1076"/>
        <pc:sldMkLst>
          <pc:docMk/>
          <pc:sldMk cId="1231061076" sldId="256"/>
        </pc:sldMkLst>
        <pc:spChg chg="mod">
          <ac:chgData name="Lydia Baldwin" userId="S::lydia.baldwin@rcm.ac.uk::2c7188a8-56b0-4a8f-9e86-c8e7947e05c9" providerId="AD" clId="Web-{A1C1FE25-66EA-525F-AB53-449C52AFB910}" dt="2020-12-02T14:17:51.332" v="1098" actId="1076"/>
          <ac:spMkLst>
            <pc:docMk/>
            <pc:sldMk cId="1231061076" sldId="256"/>
            <ac:spMk id="2" creationId="{B71E58F2-7B45-9E4C-8F52-675128F8C137}"/>
          </ac:spMkLst>
        </pc:spChg>
        <pc:spChg chg="mod">
          <ac:chgData name="Lydia Baldwin" userId="S::lydia.baldwin@rcm.ac.uk::2c7188a8-56b0-4a8f-9e86-c8e7947e05c9" providerId="AD" clId="Web-{A1C1FE25-66EA-525F-AB53-449C52AFB910}" dt="2020-12-02T14:17:51.347" v="1099" actId="1076"/>
          <ac:spMkLst>
            <pc:docMk/>
            <pc:sldMk cId="1231061076" sldId="256"/>
            <ac:spMk id="3" creationId="{53D248DE-C294-1945-B473-9DA74D2C1A82}"/>
          </ac:spMkLst>
        </pc:spChg>
        <pc:picChg chg="add mod">
          <ac:chgData name="Lydia Baldwin" userId="S::lydia.baldwin@rcm.ac.uk::2c7188a8-56b0-4a8f-9e86-c8e7947e05c9" providerId="AD" clId="Web-{A1C1FE25-66EA-525F-AB53-449C52AFB910}" dt="2020-12-02T14:09:07.148" v="913" actId="1076"/>
          <ac:picMkLst>
            <pc:docMk/>
            <pc:sldMk cId="1231061076" sldId="256"/>
            <ac:picMk id="4" creationId="{2E5660DD-E92A-4024-8F48-6833FEC4CB8A}"/>
          </ac:picMkLst>
        </pc:picChg>
        <pc:picChg chg="add del mod">
          <ac:chgData name="Lydia Baldwin" userId="S::lydia.baldwin@rcm.ac.uk::2c7188a8-56b0-4a8f-9e86-c8e7947e05c9" providerId="AD" clId="Web-{A1C1FE25-66EA-525F-AB53-449C52AFB910}" dt="2020-12-02T14:17:34.206" v="1096"/>
          <ac:picMkLst>
            <pc:docMk/>
            <pc:sldMk cId="1231061076" sldId="256"/>
            <ac:picMk id="5" creationId="{8C6B18A2-7359-493E-A80F-00E8E3B3802E}"/>
          </ac:picMkLst>
        </pc:picChg>
      </pc:sldChg>
      <pc:sldChg chg="addSp delSp modSp ord">
        <pc:chgData name="Lydia Baldwin" userId="S::lydia.baldwin@rcm.ac.uk::2c7188a8-56b0-4a8f-9e86-c8e7947e05c9" providerId="AD" clId="Web-{A1C1FE25-66EA-525F-AB53-449C52AFB910}" dt="2020-12-02T10:35:25.707" v="751" actId="20577"/>
        <pc:sldMkLst>
          <pc:docMk/>
          <pc:sldMk cId="2686884430" sldId="257"/>
        </pc:sldMkLst>
        <pc:spChg chg="mod">
          <ac:chgData name="Lydia Baldwin" userId="S::lydia.baldwin@rcm.ac.uk::2c7188a8-56b0-4a8f-9e86-c8e7947e05c9" providerId="AD" clId="Web-{A1C1FE25-66EA-525F-AB53-449C52AFB910}" dt="2020-12-02T10:35:25.707" v="751" actId="20577"/>
          <ac:spMkLst>
            <pc:docMk/>
            <pc:sldMk cId="2686884430" sldId="257"/>
            <ac:spMk id="2" creationId="{13B02255-2B89-F540-B3FF-C49CA77A11DC}"/>
          </ac:spMkLst>
        </pc:spChg>
        <pc:spChg chg="del">
          <ac:chgData name="Lydia Baldwin" userId="S::lydia.baldwin@rcm.ac.uk::2c7188a8-56b0-4a8f-9e86-c8e7947e05c9" providerId="AD" clId="Web-{A1C1FE25-66EA-525F-AB53-449C52AFB910}" dt="2020-12-02T10:15:59.932" v="65"/>
          <ac:spMkLst>
            <pc:docMk/>
            <pc:sldMk cId="2686884430" sldId="257"/>
            <ac:spMk id="3" creationId="{99BB1227-725A-EE43-B16A-6229AB06FFEE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0:34:49.925" v="740" actId="1076"/>
          <ac:spMkLst>
            <pc:docMk/>
            <pc:sldMk cId="2686884430" sldId="257"/>
            <ac:spMk id="7" creationId="{254E802E-8D83-4398-8EED-09139799982A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0:34:49.957" v="742" actId="1076"/>
          <ac:spMkLst>
            <pc:docMk/>
            <pc:sldMk cId="2686884430" sldId="257"/>
            <ac:spMk id="9" creationId="{338A8F47-7E5A-4CC2-93AA-D6E10E767790}"/>
          </ac:spMkLst>
        </pc:spChg>
        <pc:graphicFrameChg chg="add del mod modGraphic">
          <ac:chgData name="Lydia Baldwin" userId="S::lydia.baldwin@rcm.ac.uk::2c7188a8-56b0-4a8f-9e86-c8e7947e05c9" providerId="AD" clId="Web-{A1C1FE25-66EA-525F-AB53-449C52AFB910}" dt="2020-12-02T10:19:06.561" v="204"/>
          <ac:graphicFrameMkLst>
            <pc:docMk/>
            <pc:sldMk cId="2686884430" sldId="257"/>
            <ac:graphicFrameMk id="4" creationId="{0A3049BD-4DD7-4300-B898-5DF1CD3DD277}"/>
          </ac:graphicFrameMkLst>
        </pc:graphicFrameChg>
        <pc:picChg chg="add mod">
          <ac:chgData name="Lydia Baldwin" userId="S::lydia.baldwin@rcm.ac.uk::2c7188a8-56b0-4a8f-9e86-c8e7947e05c9" providerId="AD" clId="Web-{A1C1FE25-66EA-525F-AB53-449C52AFB910}" dt="2020-12-02T10:34:49.910" v="739" actId="1076"/>
          <ac:picMkLst>
            <pc:docMk/>
            <pc:sldMk cId="2686884430" sldId="257"/>
            <ac:picMk id="5" creationId="{3E5827BD-AE40-420B-AE49-8CE6B783B7D6}"/>
          </ac:picMkLst>
        </pc:picChg>
        <pc:picChg chg="add mod">
          <ac:chgData name="Lydia Baldwin" userId="S::lydia.baldwin@rcm.ac.uk::2c7188a8-56b0-4a8f-9e86-c8e7947e05c9" providerId="AD" clId="Web-{A1C1FE25-66EA-525F-AB53-449C52AFB910}" dt="2020-12-02T10:34:49.941" v="741" actId="1076"/>
          <ac:picMkLst>
            <pc:docMk/>
            <pc:sldMk cId="2686884430" sldId="257"/>
            <ac:picMk id="8" creationId="{56205124-8935-4FDD-8031-AAE05FA3972A}"/>
          </ac:picMkLst>
        </pc:picChg>
      </pc:sldChg>
      <pc:sldChg chg="addSp delSp modSp add replId">
        <pc:chgData name="Lydia Baldwin" userId="S::lydia.baldwin@rcm.ac.uk::2c7188a8-56b0-4a8f-9e86-c8e7947e05c9" providerId="AD" clId="Web-{A1C1FE25-66EA-525F-AB53-449C52AFB910}" dt="2020-12-02T10:12:41.021" v="15"/>
        <pc:sldMkLst>
          <pc:docMk/>
          <pc:sldMk cId="1678882374" sldId="258"/>
        </pc:sldMkLst>
        <pc:spChg chg="mod">
          <ac:chgData name="Lydia Baldwin" userId="S::lydia.baldwin@rcm.ac.uk::2c7188a8-56b0-4a8f-9e86-c8e7947e05c9" providerId="AD" clId="Web-{A1C1FE25-66EA-525F-AB53-449C52AFB910}" dt="2020-12-02T10:12:31.834" v="11" actId="20577"/>
          <ac:spMkLst>
            <pc:docMk/>
            <pc:sldMk cId="1678882374" sldId="258"/>
            <ac:spMk id="2" creationId="{B71E58F2-7B45-9E4C-8F52-675128F8C137}"/>
          </ac:spMkLst>
        </pc:spChg>
        <pc:spChg chg="del">
          <ac:chgData name="Lydia Baldwin" userId="S::lydia.baldwin@rcm.ac.uk::2c7188a8-56b0-4a8f-9e86-c8e7947e05c9" providerId="AD" clId="Web-{A1C1FE25-66EA-525F-AB53-449C52AFB910}" dt="2020-12-02T10:12:36.224" v="14"/>
          <ac:spMkLst>
            <pc:docMk/>
            <pc:sldMk cId="1678882374" sldId="258"/>
            <ac:spMk id="3" creationId="{53D248DE-C294-1945-B473-9DA74D2C1A82}"/>
          </ac:spMkLst>
        </pc:spChg>
        <pc:spChg chg="add del mod">
          <ac:chgData name="Lydia Baldwin" userId="S::lydia.baldwin@rcm.ac.uk::2c7188a8-56b0-4a8f-9e86-c8e7947e05c9" providerId="AD" clId="Web-{A1C1FE25-66EA-525F-AB53-449C52AFB910}" dt="2020-12-02T10:12:41.021" v="15"/>
          <ac:spMkLst>
            <pc:docMk/>
            <pc:sldMk cId="1678882374" sldId="258"/>
            <ac:spMk id="5" creationId="{096906EF-B438-4BC3-A076-3EAE01DFFAFC}"/>
          </ac:spMkLst>
        </pc:spChg>
      </pc:sldChg>
      <pc:sldChg chg="modSp add replId">
        <pc:chgData name="Lydia Baldwin" userId="S::lydia.baldwin@rcm.ac.uk::2c7188a8-56b0-4a8f-9e86-c8e7947e05c9" providerId="AD" clId="Web-{A1C1FE25-66EA-525F-AB53-449C52AFB910}" dt="2020-12-02T10:12:51.631" v="17" actId="20577"/>
        <pc:sldMkLst>
          <pc:docMk/>
          <pc:sldMk cId="2837236316" sldId="259"/>
        </pc:sldMkLst>
        <pc:spChg chg="mod">
          <ac:chgData name="Lydia Baldwin" userId="S::lydia.baldwin@rcm.ac.uk::2c7188a8-56b0-4a8f-9e86-c8e7947e05c9" providerId="AD" clId="Web-{A1C1FE25-66EA-525F-AB53-449C52AFB910}" dt="2020-12-02T10:12:51.631" v="17" actId="20577"/>
          <ac:spMkLst>
            <pc:docMk/>
            <pc:sldMk cId="2837236316" sldId="259"/>
            <ac:spMk id="2" creationId="{B71E58F2-7B45-9E4C-8F52-675128F8C137}"/>
          </ac:spMkLst>
        </pc:spChg>
      </pc:sldChg>
      <pc:sldChg chg="modSp add replId">
        <pc:chgData name="Lydia Baldwin" userId="S::lydia.baldwin@rcm.ac.uk::2c7188a8-56b0-4a8f-9e86-c8e7947e05c9" providerId="AD" clId="Web-{A1C1FE25-66EA-525F-AB53-449C52AFB910}" dt="2020-12-02T10:15:29.181" v="31" actId="20577"/>
        <pc:sldMkLst>
          <pc:docMk/>
          <pc:sldMk cId="2468104806" sldId="260"/>
        </pc:sldMkLst>
        <pc:spChg chg="mod">
          <ac:chgData name="Lydia Baldwin" userId="S::lydia.baldwin@rcm.ac.uk::2c7188a8-56b0-4a8f-9e86-c8e7947e05c9" providerId="AD" clId="Web-{A1C1FE25-66EA-525F-AB53-449C52AFB910}" dt="2020-12-02T10:15:29.181" v="31" actId="20577"/>
          <ac:spMkLst>
            <pc:docMk/>
            <pc:sldMk cId="2468104806" sldId="260"/>
            <ac:spMk id="2" creationId="{B71E58F2-7B45-9E4C-8F52-675128F8C137}"/>
          </ac:spMkLst>
        </pc:spChg>
      </pc:sldChg>
      <pc:sldChg chg="addSp delSp modSp add del replId">
        <pc:chgData name="Lydia Baldwin" userId="S::lydia.baldwin@rcm.ac.uk::2c7188a8-56b0-4a8f-9e86-c8e7947e05c9" providerId="AD" clId="Web-{A1C1FE25-66EA-525F-AB53-449C52AFB910}" dt="2020-12-02T10:24:32.803" v="362"/>
        <pc:sldMkLst>
          <pc:docMk/>
          <pc:sldMk cId="1081277016" sldId="261"/>
        </pc:sldMkLst>
        <pc:spChg chg="mod">
          <ac:chgData name="Lydia Baldwin" userId="S::lydia.baldwin@rcm.ac.uk::2c7188a8-56b0-4a8f-9e86-c8e7947e05c9" providerId="AD" clId="Web-{A1C1FE25-66EA-525F-AB53-449C52AFB910}" dt="2020-12-02T10:23:33.051" v="351" actId="20577"/>
          <ac:spMkLst>
            <pc:docMk/>
            <pc:sldMk cId="1081277016" sldId="261"/>
            <ac:spMk id="2" creationId="{13B02255-2B89-F540-B3FF-C49CA77A11DC}"/>
          </ac:spMkLst>
        </pc:spChg>
        <pc:picChg chg="add mod">
          <ac:chgData name="Lydia Baldwin" userId="S::lydia.baldwin@rcm.ac.uk::2c7188a8-56b0-4a8f-9e86-c8e7947e05c9" providerId="AD" clId="Web-{A1C1FE25-66EA-525F-AB53-449C52AFB910}" dt="2020-12-02T10:21:59.768" v="297" actId="14100"/>
          <ac:picMkLst>
            <pc:docMk/>
            <pc:sldMk cId="1081277016" sldId="261"/>
            <ac:picMk id="3" creationId="{A190C084-8ECF-485E-B8EB-215ACDEAD176}"/>
          </ac:picMkLst>
        </pc:picChg>
        <pc:picChg chg="add mod">
          <ac:chgData name="Lydia Baldwin" userId="S::lydia.baldwin@rcm.ac.uk::2c7188a8-56b0-4a8f-9e86-c8e7947e05c9" providerId="AD" clId="Web-{A1C1FE25-66EA-525F-AB53-449C52AFB910}" dt="2020-12-02T10:22:17.425" v="301" actId="14100"/>
          <ac:picMkLst>
            <pc:docMk/>
            <pc:sldMk cId="1081277016" sldId="261"/>
            <ac:picMk id="4" creationId="{C38C6090-5FBC-4796-B0F7-A7C4E69FF603}"/>
          </ac:picMkLst>
        </pc:picChg>
        <pc:picChg chg="del">
          <ac:chgData name="Lydia Baldwin" userId="S::lydia.baldwin@rcm.ac.uk::2c7188a8-56b0-4a8f-9e86-c8e7947e05c9" providerId="AD" clId="Web-{A1C1FE25-66EA-525F-AB53-449C52AFB910}" dt="2020-12-02T10:21:53.737" v="295"/>
          <ac:picMkLst>
            <pc:docMk/>
            <pc:sldMk cId="1081277016" sldId="261"/>
            <ac:picMk id="5" creationId="{3E5827BD-AE40-420B-AE49-8CE6B783B7D6}"/>
          </ac:picMkLst>
        </pc:picChg>
        <pc:picChg chg="del">
          <ac:chgData name="Lydia Baldwin" userId="S::lydia.baldwin@rcm.ac.uk::2c7188a8-56b0-4a8f-9e86-c8e7947e05c9" providerId="AD" clId="Web-{A1C1FE25-66EA-525F-AB53-449C52AFB910}" dt="2020-12-02T10:22:08.237" v="299"/>
          <ac:picMkLst>
            <pc:docMk/>
            <pc:sldMk cId="1081277016" sldId="261"/>
            <ac:picMk id="8" creationId="{56205124-8935-4FDD-8031-AAE05FA3972A}"/>
          </ac:picMkLst>
        </pc:picChg>
      </pc:sldChg>
      <pc:sldChg chg="addSp delSp modSp add replId">
        <pc:chgData name="Lydia Baldwin" userId="S::lydia.baldwin@rcm.ac.uk::2c7188a8-56b0-4a8f-9e86-c8e7947e05c9" providerId="AD" clId="Web-{A1C1FE25-66EA-525F-AB53-449C52AFB910}" dt="2020-12-02T10:36:07.693" v="767" actId="20577"/>
        <pc:sldMkLst>
          <pc:docMk/>
          <pc:sldMk cId="1191683385" sldId="262"/>
        </pc:sldMkLst>
        <pc:spChg chg="mod">
          <ac:chgData name="Lydia Baldwin" userId="S::lydia.baldwin@rcm.ac.uk::2c7188a8-56b0-4a8f-9e86-c8e7947e05c9" providerId="AD" clId="Web-{A1C1FE25-66EA-525F-AB53-449C52AFB910}" dt="2020-12-02T10:36:07.693" v="767" actId="20577"/>
          <ac:spMkLst>
            <pc:docMk/>
            <pc:sldMk cId="1191683385" sldId="262"/>
            <ac:spMk id="2" creationId="{13B02255-2B89-F540-B3FF-C49CA77A11DC}"/>
          </ac:spMkLst>
        </pc:spChg>
        <pc:spChg chg="mod">
          <ac:chgData name="Lydia Baldwin" userId="S::lydia.baldwin@rcm.ac.uk::2c7188a8-56b0-4a8f-9e86-c8e7947e05c9" providerId="AD" clId="Web-{A1C1FE25-66EA-525F-AB53-449C52AFB910}" dt="2020-12-02T10:35:54.755" v="761" actId="1076"/>
          <ac:spMkLst>
            <pc:docMk/>
            <pc:sldMk cId="1191683385" sldId="262"/>
            <ac:spMk id="7" creationId="{254E802E-8D83-4398-8EED-09139799982A}"/>
          </ac:spMkLst>
        </pc:spChg>
        <pc:spChg chg="mod">
          <ac:chgData name="Lydia Baldwin" userId="S::lydia.baldwin@rcm.ac.uk::2c7188a8-56b0-4a8f-9e86-c8e7947e05c9" providerId="AD" clId="Web-{A1C1FE25-66EA-525F-AB53-449C52AFB910}" dt="2020-12-02T10:35:54.755" v="762" actId="1076"/>
          <ac:spMkLst>
            <pc:docMk/>
            <pc:sldMk cId="1191683385" sldId="262"/>
            <ac:spMk id="9" creationId="{338A8F47-7E5A-4CC2-93AA-D6E10E767790}"/>
          </ac:spMkLst>
        </pc:spChg>
        <pc:picChg chg="mod">
          <ac:chgData name="Lydia Baldwin" userId="S::lydia.baldwin@rcm.ac.uk::2c7188a8-56b0-4a8f-9e86-c8e7947e05c9" providerId="AD" clId="Web-{A1C1FE25-66EA-525F-AB53-449C52AFB910}" dt="2020-12-02T10:35:54.802" v="763" actId="1076"/>
          <ac:picMkLst>
            <pc:docMk/>
            <pc:sldMk cId="1191683385" sldId="262"/>
            <ac:picMk id="3" creationId="{A190C084-8ECF-485E-B8EB-215ACDEAD176}"/>
          </ac:picMkLst>
        </pc:picChg>
        <pc:picChg chg="del">
          <ac:chgData name="Lydia Baldwin" userId="S::lydia.baldwin@rcm.ac.uk::2c7188a8-56b0-4a8f-9e86-c8e7947e05c9" providerId="AD" clId="Web-{A1C1FE25-66EA-525F-AB53-449C52AFB910}" dt="2020-12-02T10:24:04.661" v="356"/>
          <ac:picMkLst>
            <pc:docMk/>
            <pc:sldMk cId="1191683385" sldId="262"/>
            <ac:picMk id="4" creationId="{C38C6090-5FBC-4796-B0F7-A7C4E69FF603}"/>
          </ac:picMkLst>
        </pc:picChg>
        <pc:picChg chg="add mod">
          <ac:chgData name="Lydia Baldwin" userId="S::lydia.baldwin@rcm.ac.uk::2c7188a8-56b0-4a8f-9e86-c8e7947e05c9" providerId="AD" clId="Web-{A1C1FE25-66EA-525F-AB53-449C52AFB910}" dt="2020-12-02T10:35:54.817" v="764" actId="1076"/>
          <ac:picMkLst>
            <pc:docMk/>
            <pc:sldMk cId="1191683385" sldId="262"/>
            <ac:picMk id="5" creationId="{65866BB7-6991-4BA1-9E2B-710D6AFDEB58}"/>
          </ac:picMkLst>
        </pc:picChg>
      </pc:sldChg>
      <pc:sldChg chg="addSp delSp modSp add replId">
        <pc:chgData name="Lydia Baldwin" userId="S::lydia.baldwin@rcm.ac.uk::2c7188a8-56b0-4a8f-9e86-c8e7947e05c9" providerId="AD" clId="Web-{A1C1FE25-66EA-525F-AB53-449C52AFB910}" dt="2020-12-02T10:36:25.818" v="772" actId="20577"/>
        <pc:sldMkLst>
          <pc:docMk/>
          <pc:sldMk cId="3494225771" sldId="263"/>
        </pc:sldMkLst>
        <pc:spChg chg="mod">
          <ac:chgData name="Lydia Baldwin" userId="S::lydia.baldwin@rcm.ac.uk::2c7188a8-56b0-4a8f-9e86-c8e7947e05c9" providerId="AD" clId="Web-{A1C1FE25-66EA-525F-AB53-449C52AFB910}" dt="2020-12-02T10:36:25.818" v="772" actId="20577"/>
          <ac:spMkLst>
            <pc:docMk/>
            <pc:sldMk cId="3494225771" sldId="263"/>
            <ac:spMk id="2" creationId="{13B02255-2B89-F540-B3FF-C49CA77A11DC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0:30:03.825" v="489" actId="1076"/>
          <ac:spMkLst>
            <pc:docMk/>
            <pc:sldMk cId="3494225771" sldId="263"/>
            <ac:spMk id="6" creationId="{0252391A-74C0-47FF-95AD-7951B19C6B54}"/>
          </ac:spMkLst>
        </pc:spChg>
        <pc:spChg chg="del">
          <ac:chgData name="Lydia Baldwin" userId="S::lydia.baldwin@rcm.ac.uk::2c7188a8-56b0-4a8f-9e86-c8e7947e05c9" providerId="AD" clId="Web-{A1C1FE25-66EA-525F-AB53-449C52AFB910}" dt="2020-12-02T10:25:57.086" v="441"/>
          <ac:spMkLst>
            <pc:docMk/>
            <pc:sldMk cId="3494225771" sldId="263"/>
            <ac:spMk id="7" creationId="{254E802E-8D83-4398-8EED-09139799982A}"/>
          </ac:spMkLst>
        </pc:spChg>
        <pc:spChg chg="del">
          <ac:chgData name="Lydia Baldwin" userId="S::lydia.baldwin@rcm.ac.uk::2c7188a8-56b0-4a8f-9e86-c8e7947e05c9" providerId="AD" clId="Web-{A1C1FE25-66EA-525F-AB53-449C52AFB910}" dt="2020-12-02T10:25:59.351" v="442"/>
          <ac:spMkLst>
            <pc:docMk/>
            <pc:sldMk cId="3494225771" sldId="263"/>
            <ac:spMk id="9" creationId="{338A8F47-7E5A-4CC2-93AA-D6E10E767790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0:30:06.200" v="490" actId="1076"/>
          <ac:spMkLst>
            <pc:docMk/>
            <pc:sldMk cId="3494225771" sldId="263"/>
            <ac:spMk id="10" creationId="{C53625C8-7287-4D95-943B-905686FBF7D0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0:30:08.779" v="491" actId="1076"/>
          <ac:spMkLst>
            <pc:docMk/>
            <pc:sldMk cId="3494225771" sldId="263"/>
            <ac:spMk id="11" creationId="{735F908E-0D74-4CE7-AFBC-FCE456F5AA8E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0:30:14.810" v="492" actId="1076"/>
          <ac:spMkLst>
            <pc:docMk/>
            <pc:sldMk cId="3494225771" sldId="263"/>
            <ac:spMk id="12" creationId="{75460A1B-42E0-4BA4-8EDA-39EF7FBE4311}"/>
          </ac:spMkLst>
        </pc:spChg>
        <pc:picChg chg="del">
          <ac:chgData name="Lydia Baldwin" userId="S::lydia.baldwin@rcm.ac.uk::2c7188a8-56b0-4a8f-9e86-c8e7947e05c9" providerId="AD" clId="Web-{A1C1FE25-66EA-525F-AB53-449C52AFB910}" dt="2020-12-02T10:25:52.054" v="439"/>
          <ac:picMkLst>
            <pc:docMk/>
            <pc:sldMk cId="3494225771" sldId="263"/>
            <ac:picMk id="3" creationId="{A190C084-8ECF-485E-B8EB-215ACDEAD176}"/>
          </ac:picMkLst>
        </pc:picChg>
        <pc:picChg chg="add mod">
          <ac:chgData name="Lydia Baldwin" userId="S::lydia.baldwin@rcm.ac.uk::2c7188a8-56b0-4a8f-9e86-c8e7947e05c9" providerId="AD" clId="Web-{A1C1FE25-66EA-525F-AB53-449C52AFB910}" dt="2020-12-02T10:30:00.341" v="488" actId="14100"/>
          <ac:picMkLst>
            <pc:docMk/>
            <pc:sldMk cId="3494225771" sldId="263"/>
            <ac:picMk id="4" creationId="{187DA9A7-92FD-4C61-93D5-1009C6004D67}"/>
          </ac:picMkLst>
        </pc:picChg>
        <pc:picChg chg="del">
          <ac:chgData name="Lydia Baldwin" userId="S::lydia.baldwin@rcm.ac.uk::2c7188a8-56b0-4a8f-9e86-c8e7947e05c9" providerId="AD" clId="Web-{A1C1FE25-66EA-525F-AB53-449C52AFB910}" dt="2020-12-02T10:25:52.289" v="440"/>
          <ac:picMkLst>
            <pc:docMk/>
            <pc:sldMk cId="3494225771" sldId="263"/>
            <ac:picMk id="5" creationId="{65866BB7-6991-4BA1-9E2B-710D6AFDEB58}"/>
          </ac:picMkLst>
        </pc:picChg>
      </pc:sldChg>
      <pc:sldChg chg="modSp new">
        <pc:chgData name="Lydia Baldwin" userId="S::lydia.baldwin@rcm.ac.uk::2c7188a8-56b0-4a8f-9e86-c8e7947e05c9" providerId="AD" clId="Web-{A1C1FE25-66EA-525F-AB53-449C52AFB910}" dt="2020-12-02T10:36:52.241" v="779" actId="14100"/>
        <pc:sldMkLst>
          <pc:docMk/>
          <pc:sldMk cId="2827384529" sldId="264"/>
        </pc:sldMkLst>
        <pc:spChg chg="mod">
          <ac:chgData name="Lydia Baldwin" userId="S::lydia.baldwin@rcm.ac.uk::2c7188a8-56b0-4a8f-9e86-c8e7947e05c9" providerId="AD" clId="Web-{A1C1FE25-66EA-525F-AB53-449C52AFB910}" dt="2020-12-02T10:34:24.909" v="726" actId="20577"/>
          <ac:spMkLst>
            <pc:docMk/>
            <pc:sldMk cId="2827384529" sldId="264"/>
            <ac:spMk id="2" creationId="{7BCDF06A-B0AD-4492-B5FF-EACD8EB7DCA3}"/>
          </ac:spMkLst>
        </pc:spChg>
        <pc:spChg chg="mod">
          <ac:chgData name="Lydia Baldwin" userId="S::lydia.baldwin@rcm.ac.uk::2c7188a8-56b0-4a8f-9e86-c8e7947e05c9" providerId="AD" clId="Web-{A1C1FE25-66EA-525F-AB53-449C52AFB910}" dt="2020-12-02T10:36:52.241" v="779" actId="14100"/>
          <ac:spMkLst>
            <pc:docMk/>
            <pc:sldMk cId="2827384529" sldId="264"/>
            <ac:spMk id="3" creationId="{B75CC247-F5A8-47BB-A902-1E199B2FD31F}"/>
          </ac:spMkLst>
        </pc:spChg>
      </pc:sldChg>
      <pc:sldChg chg="modSp new">
        <pc:chgData name="Lydia Baldwin" userId="S::lydia.baldwin@rcm.ac.uk::2c7188a8-56b0-4a8f-9e86-c8e7947e05c9" providerId="AD" clId="Web-{A1C1FE25-66EA-525F-AB53-449C52AFB910}" dt="2020-12-02T10:47:32.911" v="841" actId="20577"/>
        <pc:sldMkLst>
          <pc:docMk/>
          <pc:sldMk cId="2581034225" sldId="265"/>
        </pc:sldMkLst>
        <pc:spChg chg="mod">
          <ac:chgData name="Lydia Baldwin" userId="S::lydia.baldwin@rcm.ac.uk::2c7188a8-56b0-4a8f-9e86-c8e7947e05c9" providerId="AD" clId="Web-{A1C1FE25-66EA-525F-AB53-449C52AFB910}" dt="2020-12-02T10:47:32.911" v="841" actId="20577"/>
          <ac:spMkLst>
            <pc:docMk/>
            <pc:sldMk cId="2581034225" sldId="265"/>
            <ac:spMk id="2" creationId="{4FB4DCA7-A2D0-42C5-8E3C-29B83E99BE76}"/>
          </ac:spMkLst>
        </pc:spChg>
      </pc:sldChg>
      <pc:sldChg chg="delSp modSp add replId">
        <pc:chgData name="Lydia Baldwin" userId="S::lydia.baldwin@rcm.ac.uk::2c7188a8-56b0-4a8f-9e86-c8e7947e05c9" providerId="AD" clId="Web-{A1C1FE25-66EA-525F-AB53-449C52AFB910}" dt="2020-12-02T10:49:32.149" v="875" actId="20577"/>
        <pc:sldMkLst>
          <pc:docMk/>
          <pc:sldMk cId="2121283008" sldId="266"/>
        </pc:sldMkLst>
        <pc:spChg chg="mod">
          <ac:chgData name="Lydia Baldwin" userId="S::lydia.baldwin@rcm.ac.uk::2c7188a8-56b0-4a8f-9e86-c8e7947e05c9" providerId="AD" clId="Web-{A1C1FE25-66EA-525F-AB53-449C52AFB910}" dt="2020-12-02T10:49:32.149" v="875" actId="20577"/>
          <ac:spMkLst>
            <pc:docMk/>
            <pc:sldMk cId="2121283008" sldId="266"/>
            <ac:spMk id="2" creationId="{4FB4DCA7-A2D0-42C5-8E3C-29B83E99BE76}"/>
          </ac:spMkLst>
        </pc:spChg>
        <pc:spChg chg="del">
          <ac:chgData name="Lydia Baldwin" userId="S::lydia.baldwin@rcm.ac.uk::2c7188a8-56b0-4a8f-9e86-c8e7947e05c9" providerId="AD" clId="Web-{A1C1FE25-66EA-525F-AB53-449C52AFB910}" dt="2020-12-02T10:48:19.642" v="849"/>
          <ac:spMkLst>
            <pc:docMk/>
            <pc:sldMk cId="2121283008" sldId="266"/>
            <ac:spMk id="3" creationId="{B197831A-B5C0-4363-A08C-A0E530B31E06}"/>
          </ac:spMkLst>
        </pc:spChg>
      </pc:sldChg>
      <pc:sldChg chg="addSp modSp new mod setBg">
        <pc:chgData name="Lydia Baldwin" userId="S::lydia.baldwin@rcm.ac.uk::2c7188a8-56b0-4a8f-9e86-c8e7947e05c9" providerId="AD" clId="Web-{A1C1FE25-66EA-525F-AB53-449C52AFB910}" dt="2020-12-02T15:05:32.327" v="1690" actId="20577"/>
        <pc:sldMkLst>
          <pc:docMk/>
          <pc:sldMk cId="860828860" sldId="267"/>
        </pc:sldMkLst>
        <pc:spChg chg="mod">
          <ac:chgData name="Lydia Baldwin" userId="S::lydia.baldwin@rcm.ac.uk::2c7188a8-56b0-4a8f-9e86-c8e7947e05c9" providerId="AD" clId="Web-{A1C1FE25-66EA-525F-AB53-449C52AFB910}" dt="2020-12-02T14:57:05.077" v="1359" actId="20577"/>
          <ac:spMkLst>
            <pc:docMk/>
            <pc:sldMk cId="860828860" sldId="267"/>
            <ac:spMk id="2" creationId="{D59D7AF5-537F-4C2B-B425-E400F87B7F22}"/>
          </ac:spMkLst>
        </pc:spChg>
        <pc:spChg chg="mod">
          <ac:chgData name="Lydia Baldwin" userId="S::lydia.baldwin@rcm.ac.uk::2c7188a8-56b0-4a8f-9e86-c8e7947e05c9" providerId="AD" clId="Web-{A1C1FE25-66EA-525F-AB53-449C52AFB910}" dt="2020-12-02T15:05:32.327" v="1690" actId="20577"/>
          <ac:spMkLst>
            <pc:docMk/>
            <pc:sldMk cId="860828860" sldId="267"/>
            <ac:spMk id="3" creationId="{13DBBFD8-5B0B-4269-B21B-D98004CCDE92}"/>
          </ac:spMkLst>
        </pc:spChg>
        <pc:spChg chg="add">
          <ac:chgData name="Lydia Baldwin" userId="S::lydia.baldwin@rcm.ac.uk::2c7188a8-56b0-4a8f-9e86-c8e7947e05c9" providerId="AD" clId="Web-{A1C1FE25-66EA-525F-AB53-449C52AFB910}" dt="2020-12-02T14:12:20.465" v="922"/>
          <ac:spMkLst>
            <pc:docMk/>
            <pc:sldMk cId="860828860" sldId="267"/>
            <ac:spMk id="8" creationId="{18873D23-2DCF-4B31-A009-95721C06E8E1}"/>
          </ac:spMkLst>
        </pc:spChg>
        <pc:spChg chg="add">
          <ac:chgData name="Lydia Baldwin" userId="S::lydia.baldwin@rcm.ac.uk::2c7188a8-56b0-4a8f-9e86-c8e7947e05c9" providerId="AD" clId="Web-{A1C1FE25-66EA-525F-AB53-449C52AFB910}" dt="2020-12-02T14:12:20.465" v="922"/>
          <ac:spMkLst>
            <pc:docMk/>
            <pc:sldMk cId="860828860" sldId="267"/>
            <ac:spMk id="10" creationId="{C13EF075-D4EF-4929-ADBC-91B27DA19955}"/>
          </ac:spMkLst>
        </pc:spChg>
        <pc:grpChg chg="add">
          <ac:chgData name="Lydia Baldwin" userId="S::lydia.baldwin@rcm.ac.uk::2c7188a8-56b0-4a8f-9e86-c8e7947e05c9" providerId="AD" clId="Web-{A1C1FE25-66EA-525F-AB53-449C52AFB910}" dt="2020-12-02T14:12:20.465" v="922"/>
          <ac:grpSpMkLst>
            <pc:docMk/>
            <pc:sldMk cId="860828860" sldId="267"/>
            <ac:grpSpMk id="12" creationId="{DAA26DFA-AAB2-4973-9C17-16D587C7B198}"/>
          </ac:grpSpMkLst>
        </pc:grpChg>
        <pc:picChg chg="add mod modCrop">
          <ac:chgData name="Lydia Baldwin" userId="S::lydia.baldwin@rcm.ac.uk::2c7188a8-56b0-4a8f-9e86-c8e7947e05c9" providerId="AD" clId="Web-{A1C1FE25-66EA-525F-AB53-449C52AFB910}" dt="2020-12-02T14:19:55.053" v="1140" actId="1076"/>
          <ac:picMkLst>
            <pc:docMk/>
            <pc:sldMk cId="860828860" sldId="267"/>
            <ac:picMk id="4" creationId="{11B06403-0885-40F0-8A6E-5068261528E6}"/>
          </ac:picMkLst>
        </pc:picChg>
      </pc:sldChg>
      <pc:sldChg chg="addSp delSp modSp new">
        <pc:chgData name="Lydia Baldwin" userId="S::lydia.baldwin@rcm.ac.uk::2c7188a8-56b0-4a8f-9e86-c8e7947e05c9" providerId="AD" clId="Web-{A1C1FE25-66EA-525F-AB53-449C52AFB910}" dt="2020-12-02T15:08:06.931" v="1863"/>
        <pc:sldMkLst>
          <pc:docMk/>
          <pc:sldMk cId="151396319" sldId="268"/>
        </pc:sldMkLst>
        <pc:spChg chg="del">
          <ac:chgData name="Lydia Baldwin" userId="S::lydia.baldwin@rcm.ac.uk::2c7188a8-56b0-4a8f-9e86-c8e7947e05c9" providerId="AD" clId="Web-{A1C1FE25-66EA-525F-AB53-449C52AFB910}" dt="2020-12-02T14:20:50.086" v="1157"/>
          <ac:spMkLst>
            <pc:docMk/>
            <pc:sldMk cId="151396319" sldId="268"/>
            <ac:spMk id="2" creationId="{08E86BB8-3768-44E9-8228-45436F828064}"/>
          </ac:spMkLst>
        </pc:spChg>
        <pc:spChg chg="del">
          <ac:chgData name="Lydia Baldwin" userId="S::lydia.baldwin@rcm.ac.uk::2c7188a8-56b0-4a8f-9e86-c8e7947e05c9" providerId="AD" clId="Web-{A1C1FE25-66EA-525F-AB53-449C52AFB910}" dt="2020-12-02T14:20:54.195" v="1158"/>
          <ac:spMkLst>
            <pc:docMk/>
            <pc:sldMk cId="151396319" sldId="268"/>
            <ac:spMk id="3" creationId="{D855D867-46E2-4A6A-84FF-AB671BD8D1E5}"/>
          </ac:spMkLst>
        </pc:spChg>
        <pc:spChg chg="add mod">
          <ac:chgData name="Lydia Baldwin" userId="S::lydia.baldwin@rcm.ac.uk::2c7188a8-56b0-4a8f-9e86-c8e7947e05c9" providerId="AD" clId="Web-{A1C1FE25-66EA-525F-AB53-449C52AFB910}" dt="2020-12-02T15:05:58.079" v="1710" actId="20577"/>
          <ac:spMkLst>
            <pc:docMk/>
            <pc:sldMk cId="151396319" sldId="268"/>
            <ac:spMk id="4" creationId="{D24B07A5-9B55-4007-B18F-8ECCA8F66BD0}"/>
          </ac:spMkLst>
        </pc:spChg>
        <pc:inkChg chg="add">
          <ac:chgData name="Lydia Baldwin" userId="S::lydia.baldwin@rcm.ac.uk::2c7188a8-56b0-4a8f-9e86-c8e7947e05c9" providerId="AD" clId="Web-{A1C1FE25-66EA-525F-AB53-449C52AFB910}" dt="2020-12-02T14:58:45.724" v="1433"/>
          <ac:inkMkLst>
            <pc:docMk/>
            <pc:sldMk cId="151396319" sldId="268"/>
            <ac:inkMk id="2" creationId="{A5C8CE9E-D70F-4D12-B8B9-A768DA71233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47.661" v="1434"/>
          <ac:inkMkLst>
            <pc:docMk/>
            <pc:sldMk cId="151396319" sldId="268"/>
            <ac:inkMk id="3" creationId="{4FC153AC-01A1-4C7F-B6CB-EEDD9B4F99D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48.333" v="1435"/>
          <ac:inkMkLst>
            <pc:docMk/>
            <pc:sldMk cId="151396319" sldId="268"/>
            <ac:inkMk id="5" creationId="{89382311-7173-4687-A76D-1BB459165AF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49.677" v="1436"/>
          <ac:inkMkLst>
            <pc:docMk/>
            <pc:sldMk cId="151396319" sldId="268"/>
            <ac:inkMk id="6" creationId="{36836F5F-29F1-4D4C-99E2-85909458FEA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0.349" v="1437"/>
          <ac:inkMkLst>
            <pc:docMk/>
            <pc:sldMk cId="151396319" sldId="268"/>
            <ac:inkMk id="7" creationId="{3BBCB2F5-24DD-486B-9396-B18A01971A7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0.990" v="1438"/>
          <ac:inkMkLst>
            <pc:docMk/>
            <pc:sldMk cId="151396319" sldId="268"/>
            <ac:inkMk id="8" creationId="{02E90781-24FB-4389-B619-E3D6C0B1FC1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2.240" v="1439"/>
          <ac:inkMkLst>
            <pc:docMk/>
            <pc:sldMk cId="151396319" sldId="268"/>
            <ac:inkMk id="9" creationId="{89D5EFD0-CB53-43CE-B5AF-BE2C5C3C4D3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2.427" v="1440"/>
          <ac:inkMkLst>
            <pc:docMk/>
            <pc:sldMk cId="151396319" sldId="268"/>
            <ac:inkMk id="10" creationId="{B5B880EA-D027-44D8-BB68-E4982E6CF2E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3.052" v="1441"/>
          <ac:inkMkLst>
            <pc:docMk/>
            <pc:sldMk cId="151396319" sldId="268"/>
            <ac:inkMk id="11" creationId="{23246E8B-C382-4F34-B872-F5AC1149A8A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3.599" v="1442"/>
          <ac:inkMkLst>
            <pc:docMk/>
            <pc:sldMk cId="151396319" sldId="268"/>
            <ac:inkMk id="12" creationId="{C58104A1-57C9-4C4C-9D52-F75CA432DD4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4.396" v="1443"/>
          <ac:inkMkLst>
            <pc:docMk/>
            <pc:sldMk cId="151396319" sldId="268"/>
            <ac:inkMk id="13" creationId="{E7A76530-0D3E-4DF2-9A6B-1AC6B11E660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4.912" v="1444"/>
          <ac:inkMkLst>
            <pc:docMk/>
            <pc:sldMk cId="151396319" sldId="268"/>
            <ac:inkMk id="14" creationId="{B7F7E235-3766-4222-AE81-E93DCD49989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5.396" v="1445"/>
          <ac:inkMkLst>
            <pc:docMk/>
            <pc:sldMk cId="151396319" sldId="268"/>
            <ac:inkMk id="15" creationId="{FE6155DB-FE40-486E-B62C-EBAF0874E29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5.974" v="1446"/>
          <ac:inkMkLst>
            <pc:docMk/>
            <pc:sldMk cId="151396319" sldId="268"/>
            <ac:inkMk id="16" creationId="{677D7EA7-0E7A-4D7A-8FAA-20DF23AD1C2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6.693" v="1447"/>
          <ac:inkMkLst>
            <pc:docMk/>
            <pc:sldMk cId="151396319" sldId="268"/>
            <ac:inkMk id="17" creationId="{77F9FD05-D992-4C68-801D-1922CDF1B99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7.256" v="1448"/>
          <ac:inkMkLst>
            <pc:docMk/>
            <pc:sldMk cId="151396319" sldId="268"/>
            <ac:inkMk id="18" creationId="{6F371026-999A-46D7-ACB5-16DA4CD67CA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7.849" v="1449"/>
          <ac:inkMkLst>
            <pc:docMk/>
            <pc:sldMk cId="151396319" sldId="268"/>
            <ac:inkMk id="19" creationId="{9B163077-A665-42D3-BB80-97284244D2D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8.631" v="1450"/>
          <ac:inkMkLst>
            <pc:docMk/>
            <pc:sldMk cId="151396319" sldId="268"/>
            <ac:inkMk id="20" creationId="{BD75B241-0AC8-4169-A8ED-C14C52B0021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8:59.287" v="1451"/>
          <ac:inkMkLst>
            <pc:docMk/>
            <pc:sldMk cId="151396319" sldId="268"/>
            <ac:inkMk id="21" creationId="{86587AE5-8065-4D00-98F9-E8573EBF94D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0.115" v="1452"/>
          <ac:inkMkLst>
            <pc:docMk/>
            <pc:sldMk cId="151396319" sldId="268"/>
            <ac:inkMk id="22" creationId="{1FCAC615-A4DD-429E-B67A-D0F94EB4F3D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1.006" v="1453"/>
          <ac:inkMkLst>
            <pc:docMk/>
            <pc:sldMk cId="151396319" sldId="268"/>
            <ac:inkMk id="23" creationId="{3BA26459-5EBB-4451-A01E-B051E2E9487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1.350" v="1454"/>
          <ac:inkMkLst>
            <pc:docMk/>
            <pc:sldMk cId="151396319" sldId="268"/>
            <ac:inkMk id="24" creationId="{A78ECEA5-FBE7-43CB-9174-ADD51BFC4A2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1.912" v="1455"/>
          <ac:inkMkLst>
            <pc:docMk/>
            <pc:sldMk cId="151396319" sldId="268"/>
            <ac:inkMk id="25" creationId="{CB90870F-67F7-4238-A15E-91CDCA46A0B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2.928" v="1456"/>
          <ac:inkMkLst>
            <pc:docMk/>
            <pc:sldMk cId="151396319" sldId="268"/>
            <ac:inkMk id="26" creationId="{20B2C6D7-1F15-4823-8762-C09E07D2645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3.256" v="1457"/>
          <ac:inkMkLst>
            <pc:docMk/>
            <pc:sldMk cId="151396319" sldId="268"/>
            <ac:inkMk id="27" creationId="{E6E9F422-5593-429C-9EA2-28956BE4DA7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3.881" v="1458"/>
          <ac:inkMkLst>
            <pc:docMk/>
            <pc:sldMk cId="151396319" sldId="268"/>
            <ac:inkMk id="28" creationId="{BD154D0F-F0CB-4FBC-AA56-D7B921EDA6A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4.506" v="1459"/>
          <ac:inkMkLst>
            <pc:docMk/>
            <pc:sldMk cId="151396319" sldId="268"/>
            <ac:inkMk id="29" creationId="{94D794F0-A1DF-4DA9-9E8D-8C7D042C974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5.225" v="1460"/>
          <ac:inkMkLst>
            <pc:docMk/>
            <pc:sldMk cId="151396319" sldId="268"/>
            <ac:inkMk id="30" creationId="{6AE6D6A4-9FD0-481E-A160-4DB890A0A82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5.694" v="1461"/>
          <ac:inkMkLst>
            <pc:docMk/>
            <pc:sldMk cId="151396319" sldId="268"/>
            <ac:inkMk id="31" creationId="{FB2A061E-F688-4EA5-9D03-F5AC38A0B3F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6.241" v="1462"/>
          <ac:inkMkLst>
            <pc:docMk/>
            <pc:sldMk cId="151396319" sldId="268"/>
            <ac:inkMk id="32" creationId="{68300214-5254-4F4D-B49B-52D08999C98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7.100" v="1463"/>
          <ac:inkMkLst>
            <pc:docMk/>
            <pc:sldMk cId="151396319" sldId="268"/>
            <ac:inkMk id="33" creationId="{836163F9-E257-41AF-B6F2-CAFD6D13B5C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7.444" v="1464"/>
          <ac:inkMkLst>
            <pc:docMk/>
            <pc:sldMk cId="151396319" sldId="268"/>
            <ac:inkMk id="34" creationId="{41562EBB-334E-40B5-9EB7-C1DC17125BD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7.944" v="1465"/>
          <ac:inkMkLst>
            <pc:docMk/>
            <pc:sldMk cId="151396319" sldId="268"/>
            <ac:inkMk id="35" creationId="{15E58B3A-ABB7-4C2C-936B-E379DC6E15D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8.913" v="1466"/>
          <ac:inkMkLst>
            <pc:docMk/>
            <pc:sldMk cId="151396319" sldId="268"/>
            <ac:inkMk id="36" creationId="{B7A8763A-C773-4F67-835F-B6D21C54B20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9.647" v="1467"/>
          <ac:inkMkLst>
            <pc:docMk/>
            <pc:sldMk cId="151396319" sldId="268"/>
            <ac:inkMk id="37" creationId="{1F1F94C9-94F4-4A82-B14D-DCDEB91B52D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09.772" v="1468"/>
          <ac:inkMkLst>
            <pc:docMk/>
            <pc:sldMk cId="151396319" sldId="268"/>
            <ac:inkMk id="38" creationId="{AF1FE237-0E67-4B9D-AE8F-79A969FB99D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0.569" v="1469"/>
          <ac:inkMkLst>
            <pc:docMk/>
            <pc:sldMk cId="151396319" sldId="268"/>
            <ac:inkMk id="39" creationId="{2B2888D5-9507-4A44-800D-533F67281A2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1.366" v="1470"/>
          <ac:inkMkLst>
            <pc:docMk/>
            <pc:sldMk cId="151396319" sldId="268"/>
            <ac:inkMk id="40" creationId="{3E65FC9B-CAE9-4FC2-A903-67EB880B7CA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1.882" v="1471"/>
          <ac:inkMkLst>
            <pc:docMk/>
            <pc:sldMk cId="151396319" sldId="268"/>
            <ac:inkMk id="41" creationId="{8948E257-5405-4E31-B4A7-0611C7121DC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2.475" v="1472"/>
          <ac:inkMkLst>
            <pc:docMk/>
            <pc:sldMk cId="151396319" sldId="268"/>
            <ac:inkMk id="42" creationId="{AF147A2E-5063-42B0-9836-F85EFC7CEF0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2.991" v="1473"/>
          <ac:inkMkLst>
            <pc:docMk/>
            <pc:sldMk cId="151396319" sldId="268"/>
            <ac:inkMk id="43" creationId="{D0BC1852-3F2A-4911-9602-73D48F7F753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3.757" v="1474"/>
          <ac:inkMkLst>
            <pc:docMk/>
            <pc:sldMk cId="151396319" sldId="268"/>
            <ac:inkMk id="44" creationId="{3C36C62E-7DED-4974-8E87-05C15D06B1F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4.319" v="1475"/>
          <ac:inkMkLst>
            <pc:docMk/>
            <pc:sldMk cId="151396319" sldId="268"/>
            <ac:inkMk id="45" creationId="{804E7B56-9F88-4513-99A0-49AC628ACA6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5.491" v="1476"/>
          <ac:inkMkLst>
            <pc:docMk/>
            <pc:sldMk cId="151396319" sldId="268"/>
            <ac:inkMk id="46" creationId="{B843485E-0985-408C-9710-1889E8A7D99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6.194" v="1477"/>
          <ac:inkMkLst>
            <pc:docMk/>
            <pc:sldMk cId="151396319" sldId="268"/>
            <ac:inkMk id="47" creationId="{E07BF8F8-53C9-4BCF-B9A6-59E078E2CD9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4:59:16.741" v="1478"/>
          <ac:inkMkLst>
            <pc:docMk/>
            <pc:sldMk cId="151396319" sldId="268"/>
            <ac:inkMk id="48" creationId="{C477E1F1-8820-4AE9-985D-C25BAC8699EB}"/>
          </ac:inkMkLst>
        </pc:inkChg>
        <pc:inkChg chg="add del">
          <ac:chgData name="Lydia Baldwin" userId="S::lydia.baldwin@rcm.ac.uk::2c7188a8-56b0-4a8f-9e86-c8e7947e05c9" providerId="AD" clId="Web-{A1C1FE25-66EA-525F-AB53-449C52AFB910}" dt="2020-12-02T14:59:26.336" v="1480"/>
          <ac:inkMkLst>
            <pc:docMk/>
            <pc:sldMk cId="151396319" sldId="268"/>
            <ac:inkMk id="49" creationId="{F9A1A47E-3D41-48D2-9A69-072EC18F7AA5}"/>
          </ac:inkMkLst>
        </pc:inkChg>
        <pc:inkChg chg="add del">
          <ac:chgData name="Lydia Baldwin" userId="S::lydia.baldwin@rcm.ac.uk::2c7188a8-56b0-4a8f-9e86-c8e7947e05c9" providerId="AD" clId="Web-{A1C1FE25-66EA-525F-AB53-449C52AFB910}" dt="2020-12-02T14:59:39.790" v="1484"/>
          <ac:inkMkLst>
            <pc:docMk/>
            <pc:sldMk cId="151396319" sldId="268"/>
            <ac:inkMk id="50" creationId="{52B5285E-16A8-43BC-8F04-F693A52DCF67}"/>
          </ac:inkMkLst>
        </pc:inkChg>
        <pc:inkChg chg="add del">
          <ac:chgData name="Lydia Baldwin" userId="S::lydia.baldwin@rcm.ac.uk::2c7188a8-56b0-4a8f-9e86-c8e7947e05c9" providerId="AD" clId="Web-{A1C1FE25-66EA-525F-AB53-449C52AFB910}" dt="2020-12-02T14:59:37.368" v="1483"/>
          <ac:inkMkLst>
            <pc:docMk/>
            <pc:sldMk cId="151396319" sldId="268"/>
            <ac:inkMk id="51" creationId="{D9AA5244-6BB1-4AB4-AB84-7463C2EF932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3.564" v="1712"/>
          <ac:inkMkLst>
            <pc:docMk/>
            <pc:sldMk cId="151396319" sldId="268"/>
            <ac:inkMk id="52" creationId="{1970FF17-0E9F-42C1-BC0E-25778F8C8FA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5.346" v="1713"/>
          <ac:inkMkLst>
            <pc:docMk/>
            <pc:sldMk cId="151396319" sldId="268"/>
            <ac:inkMk id="53" creationId="{4C13DA8A-CA05-410A-B1B8-03720BA4471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5.955" v="1714"/>
          <ac:inkMkLst>
            <pc:docMk/>
            <pc:sldMk cId="151396319" sldId="268"/>
            <ac:inkMk id="54" creationId="{49802CD9-1E28-405C-A05F-3BC09067CDC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6.736" v="1715"/>
          <ac:inkMkLst>
            <pc:docMk/>
            <pc:sldMk cId="151396319" sldId="268"/>
            <ac:inkMk id="55" creationId="{A332E940-F40C-423D-BE8E-DD506B91E45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7.440" v="1716"/>
          <ac:inkMkLst>
            <pc:docMk/>
            <pc:sldMk cId="151396319" sldId="268"/>
            <ac:inkMk id="56" creationId="{75C30303-8082-4E62-849F-9E1EBA5F1AB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8.143" v="1717"/>
          <ac:inkMkLst>
            <pc:docMk/>
            <pc:sldMk cId="151396319" sldId="268"/>
            <ac:inkMk id="57" creationId="{8176C7A8-4766-46F6-9995-B1591877249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8.924" v="1718"/>
          <ac:inkMkLst>
            <pc:docMk/>
            <pc:sldMk cId="151396319" sldId="268"/>
            <ac:inkMk id="58" creationId="{43F7F3EB-9D17-439F-AE44-4C02FF102D5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19.533" v="1719"/>
          <ac:inkMkLst>
            <pc:docMk/>
            <pc:sldMk cId="151396319" sldId="268"/>
            <ac:inkMk id="59" creationId="{9520E634-D376-4116-9A97-5A52817F0BB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0.127" v="1720"/>
          <ac:inkMkLst>
            <pc:docMk/>
            <pc:sldMk cId="151396319" sldId="268"/>
            <ac:inkMk id="60" creationId="{1CC97601-655C-4F3A-9EAA-8A003D56183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0.783" v="1721"/>
          <ac:inkMkLst>
            <pc:docMk/>
            <pc:sldMk cId="151396319" sldId="268"/>
            <ac:inkMk id="61" creationId="{072744DA-A846-4758-A0F5-2C45112E094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1.737" v="1722"/>
          <ac:inkMkLst>
            <pc:docMk/>
            <pc:sldMk cId="151396319" sldId="268"/>
            <ac:inkMk id="62" creationId="{0404A022-144D-4FF9-BA23-2FBFD3CBB8B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2.284" v="1723"/>
          <ac:inkMkLst>
            <pc:docMk/>
            <pc:sldMk cId="151396319" sldId="268"/>
            <ac:inkMk id="63" creationId="{957322B8-F9CF-41C9-BC8D-98467C9C4B0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3.174" v="1724"/>
          <ac:inkMkLst>
            <pc:docMk/>
            <pc:sldMk cId="151396319" sldId="268"/>
            <ac:inkMk id="64" creationId="{4A082434-F348-465A-A19D-1E42CA08F4A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3.799" v="1725"/>
          <ac:inkMkLst>
            <pc:docMk/>
            <pc:sldMk cId="151396319" sldId="268"/>
            <ac:inkMk id="65" creationId="{DD0C3FFB-832B-49CE-B629-6C94C79A19D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4.721" v="1726"/>
          <ac:inkMkLst>
            <pc:docMk/>
            <pc:sldMk cId="151396319" sldId="268"/>
            <ac:inkMk id="66" creationId="{3942C73B-79F4-4FF4-9B0D-EB2C62AD31E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5.456" v="1727"/>
          <ac:inkMkLst>
            <pc:docMk/>
            <pc:sldMk cId="151396319" sldId="268"/>
            <ac:inkMk id="67" creationId="{9361DABC-0EFA-4BF2-A85F-3623F36539B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6.065" v="1728"/>
          <ac:inkMkLst>
            <pc:docMk/>
            <pc:sldMk cId="151396319" sldId="268"/>
            <ac:inkMk id="68" creationId="{8F1881BB-DAC0-4FC1-8C7F-6C37A4E3C92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6.737" v="1729"/>
          <ac:inkMkLst>
            <pc:docMk/>
            <pc:sldMk cId="151396319" sldId="268"/>
            <ac:inkMk id="69" creationId="{9A6A2B68-F7C0-467E-BDB4-1621AD0E4AE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7.409" v="1730"/>
          <ac:inkMkLst>
            <pc:docMk/>
            <pc:sldMk cId="151396319" sldId="268"/>
            <ac:inkMk id="70" creationId="{DBC660D5-2022-49D8-A5D2-F4226E64E5A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7.925" v="1731"/>
          <ac:inkMkLst>
            <pc:docMk/>
            <pc:sldMk cId="151396319" sldId="268"/>
            <ac:inkMk id="71" creationId="{AB08FF9F-E575-44DB-9976-95DF3F4B904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8.643" v="1732"/>
          <ac:inkMkLst>
            <pc:docMk/>
            <pc:sldMk cId="151396319" sldId="268"/>
            <ac:inkMk id="72" creationId="{E877D04F-7083-49B8-9626-0EE34C71668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29.612" v="1733"/>
          <ac:inkMkLst>
            <pc:docMk/>
            <pc:sldMk cId="151396319" sldId="268"/>
            <ac:inkMk id="73" creationId="{0EBAE94D-A0F1-4AC3-9EA5-D18FE6E8320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1.034" v="1734"/>
          <ac:inkMkLst>
            <pc:docMk/>
            <pc:sldMk cId="151396319" sldId="268"/>
            <ac:inkMk id="74" creationId="{1577E509-7766-43CE-A28F-EF08C1D609C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2.519" v="1735"/>
          <ac:inkMkLst>
            <pc:docMk/>
            <pc:sldMk cId="151396319" sldId="268"/>
            <ac:inkMk id="75" creationId="{488BDCAD-9623-4B50-AEC7-E528EB5ACC8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3.206" v="1736"/>
          <ac:inkMkLst>
            <pc:docMk/>
            <pc:sldMk cId="151396319" sldId="268"/>
            <ac:inkMk id="76" creationId="{55123E17-C1CC-4BA7-92CB-457F5A051A4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4.206" v="1737"/>
          <ac:inkMkLst>
            <pc:docMk/>
            <pc:sldMk cId="151396319" sldId="268"/>
            <ac:inkMk id="77" creationId="{AA18EB01-CE0B-4F1C-A0BD-BB44A298990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4.862" v="1738"/>
          <ac:inkMkLst>
            <pc:docMk/>
            <pc:sldMk cId="151396319" sldId="268"/>
            <ac:inkMk id="78" creationId="{0B5C3C29-1895-4EA6-9C85-DAB87055395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5.738" v="1739"/>
          <ac:inkMkLst>
            <pc:docMk/>
            <pc:sldMk cId="151396319" sldId="268"/>
            <ac:inkMk id="79" creationId="{B5895D05-FC8F-42FD-BC92-FC44F5F5DF8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6.566" v="1740"/>
          <ac:inkMkLst>
            <pc:docMk/>
            <pc:sldMk cId="151396319" sldId="268"/>
            <ac:inkMk id="80" creationId="{E1805F59-DCE9-411A-A06F-CCAF98EE64E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7.425" v="1741"/>
          <ac:inkMkLst>
            <pc:docMk/>
            <pc:sldMk cId="151396319" sldId="268"/>
            <ac:inkMk id="81" creationId="{B00438D9-69E0-4F65-A0D5-09E95B69CAE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8.347" v="1742"/>
          <ac:inkMkLst>
            <pc:docMk/>
            <pc:sldMk cId="151396319" sldId="268"/>
            <ac:inkMk id="82" creationId="{DC775934-F358-4634-8D17-28076DD40FA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39.097" v="1743"/>
          <ac:inkMkLst>
            <pc:docMk/>
            <pc:sldMk cId="151396319" sldId="268"/>
            <ac:inkMk id="83" creationId="{F817C7BE-E2D0-459C-9DEB-CCFD35448BE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0.457" v="1744"/>
          <ac:inkMkLst>
            <pc:docMk/>
            <pc:sldMk cId="151396319" sldId="268"/>
            <ac:inkMk id="84" creationId="{C74F7C1A-0C9E-4DCC-9CCE-A7D9F82F1D8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1.129" v="1745"/>
          <ac:inkMkLst>
            <pc:docMk/>
            <pc:sldMk cId="151396319" sldId="268"/>
            <ac:inkMk id="85" creationId="{5F6F97BA-F095-40A5-953D-27545602880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3.285" v="1746"/>
          <ac:inkMkLst>
            <pc:docMk/>
            <pc:sldMk cId="151396319" sldId="268"/>
            <ac:inkMk id="86" creationId="{3DBD97F9-5AEE-4B64-AB91-621FDF4DB10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3.941" v="1747"/>
          <ac:inkMkLst>
            <pc:docMk/>
            <pc:sldMk cId="151396319" sldId="268"/>
            <ac:inkMk id="87" creationId="{85776851-9C0A-43AE-89E9-935C54912E7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4.582" v="1748"/>
          <ac:inkMkLst>
            <pc:docMk/>
            <pc:sldMk cId="151396319" sldId="268"/>
            <ac:inkMk id="88" creationId="{0848EF61-D266-4B04-AE67-73885937ECF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5.129" v="1749"/>
          <ac:inkMkLst>
            <pc:docMk/>
            <pc:sldMk cId="151396319" sldId="268"/>
            <ac:inkMk id="89" creationId="{8A00FDCA-8A30-4046-B50E-C807A01820B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7.082" v="1750"/>
          <ac:inkMkLst>
            <pc:docMk/>
            <pc:sldMk cId="151396319" sldId="268"/>
            <ac:inkMk id="90" creationId="{C4F472D8-4235-410F-85F0-5AE464CAAF9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7.113" v="1751"/>
          <ac:inkMkLst>
            <pc:docMk/>
            <pc:sldMk cId="151396319" sldId="268"/>
            <ac:inkMk id="91" creationId="{6B9BA364-0EBF-4472-8C64-3694A629944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7.254" v="1752"/>
          <ac:inkMkLst>
            <pc:docMk/>
            <pc:sldMk cId="151396319" sldId="268"/>
            <ac:inkMk id="92" creationId="{98A0F0D3-F422-40F0-BBCC-828E481EB1E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7.316" v="1753"/>
          <ac:inkMkLst>
            <pc:docMk/>
            <pc:sldMk cId="151396319" sldId="268"/>
            <ac:inkMk id="93" creationId="{4AAFEB14-63B5-4A44-A30A-97B2E1E5067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7.801" v="1754"/>
          <ac:inkMkLst>
            <pc:docMk/>
            <pc:sldMk cId="151396319" sldId="268"/>
            <ac:inkMk id="94" creationId="{7A5C4EAE-9F80-42F5-A1BC-0A8C4F9E576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8.488" v="1755"/>
          <ac:inkMkLst>
            <pc:docMk/>
            <pc:sldMk cId="151396319" sldId="268"/>
            <ac:inkMk id="95" creationId="{70BCCD9D-55DE-4513-9F7D-ADE5D9C318B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9.410" v="1756"/>
          <ac:inkMkLst>
            <pc:docMk/>
            <pc:sldMk cId="151396319" sldId="268"/>
            <ac:inkMk id="96" creationId="{8DA21858-5B5F-4352-9B14-E2D08827B67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49.754" v="1757"/>
          <ac:inkMkLst>
            <pc:docMk/>
            <pc:sldMk cId="151396319" sldId="268"/>
            <ac:inkMk id="97" creationId="{4DC8F46C-21BC-4602-A87D-FDBF5E514EA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0.504" v="1758"/>
          <ac:inkMkLst>
            <pc:docMk/>
            <pc:sldMk cId="151396319" sldId="268"/>
            <ac:inkMk id="98" creationId="{D785E04A-8634-46B3-A8D8-3B14C8DFCEA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0.879" v="1759"/>
          <ac:inkMkLst>
            <pc:docMk/>
            <pc:sldMk cId="151396319" sldId="268"/>
            <ac:inkMk id="99" creationId="{760E9877-D399-4188-888E-883089DB126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1.739" v="1760"/>
          <ac:inkMkLst>
            <pc:docMk/>
            <pc:sldMk cId="151396319" sldId="268"/>
            <ac:inkMk id="100" creationId="{1330FE2C-299F-44A1-B82F-FA3235E0425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3.411" v="1761"/>
          <ac:inkMkLst>
            <pc:docMk/>
            <pc:sldMk cId="151396319" sldId="268"/>
            <ac:inkMk id="101" creationId="{41E61FD7-EC7B-407E-9BEE-5EC648F262B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3.442" v="1762"/>
          <ac:inkMkLst>
            <pc:docMk/>
            <pc:sldMk cId="151396319" sldId="268"/>
            <ac:inkMk id="102" creationId="{B663BC7F-EE84-4DE4-A9CF-ABB7A6618D4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3.832" v="1763"/>
          <ac:inkMkLst>
            <pc:docMk/>
            <pc:sldMk cId="151396319" sldId="268"/>
            <ac:inkMk id="103" creationId="{659FDCF6-C6B7-4868-8ECC-6FB2323091B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3.989" v="1764"/>
          <ac:inkMkLst>
            <pc:docMk/>
            <pc:sldMk cId="151396319" sldId="268"/>
            <ac:inkMk id="104" creationId="{258E49AC-949E-449A-A884-47717D1560F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4.489" v="1765"/>
          <ac:inkMkLst>
            <pc:docMk/>
            <pc:sldMk cId="151396319" sldId="268"/>
            <ac:inkMk id="105" creationId="{8C07AF78-A8C9-4152-B951-5BC9AFBA78F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5.051" v="1766"/>
          <ac:inkMkLst>
            <pc:docMk/>
            <pc:sldMk cId="151396319" sldId="268"/>
            <ac:inkMk id="106" creationId="{E251868F-994E-47DE-A8A2-1D5CB67243B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5.770" v="1767"/>
          <ac:inkMkLst>
            <pc:docMk/>
            <pc:sldMk cId="151396319" sldId="268"/>
            <ac:inkMk id="107" creationId="{B572303F-6EAF-4B9C-896A-544D2E56843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6.286" v="1768"/>
          <ac:inkMkLst>
            <pc:docMk/>
            <pc:sldMk cId="151396319" sldId="268"/>
            <ac:inkMk id="108" creationId="{8321606A-4DC5-4439-A0BD-1D54019FB4D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6.833" v="1769"/>
          <ac:inkMkLst>
            <pc:docMk/>
            <pc:sldMk cId="151396319" sldId="268"/>
            <ac:inkMk id="109" creationId="{A2D29CAD-FCDF-4C58-BE89-9E719D66894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7.630" v="1770"/>
          <ac:inkMkLst>
            <pc:docMk/>
            <pc:sldMk cId="151396319" sldId="268"/>
            <ac:inkMk id="110" creationId="{18528EB3-9BF2-426B-86AE-84277A9930A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7.770" v="1771"/>
          <ac:inkMkLst>
            <pc:docMk/>
            <pc:sldMk cId="151396319" sldId="268"/>
            <ac:inkMk id="111" creationId="{3363B1CD-A26D-4450-A3CE-E4B5EB1BC5B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8.286" v="1772"/>
          <ac:inkMkLst>
            <pc:docMk/>
            <pc:sldMk cId="151396319" sldId="268"/>
            <ac:inkMk id="112" creationId="{DBACB710-44C0-4200-8324-8465A043525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8.708" v="1773"/>
          <ac:inkMkLst>
            <pc:docMk/>
            <pc:sldMk cId="151396319" sldId="268"/>
            <ac:inkMk id="113" creationId="{89129D95-C423-4FE1-9638-D2F914D961C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9.442" v="1774"/>
          <ac:inkMkLst>
            <pc:docMk/>
            <pc:sldMk cId="151396319" sldId="268"/>
            <ac:inkMk id="114" creationId="{7C258DE6-1151-4168-964E-E3C22ACCAAD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6:59.739" v="1775"/>
          <ac:inkMkLst>
            <pc:docMk/>
            <pc:sldMk cId="151396319" sldId="268"/>
            <ac:inkMk id="115" creationId="{17D650B1-E8AF-4531-B26B-C9F4A264354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0.208" v="1776"/>
          <ac:inkMkLst>
            <pc:docMk/>
            <pc:sldMk cId="151396319" sldId="268"/>
            <ac:inkMk id="116" creationId="{CF6360A8-DF56-4086-812B-B3CA434F13D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1.067" v="1777"/>
          <ac:inkMkLst>
            <pc:docMk/>
            <pc:sldMk cId="151396319" sldId="268"/>
            <ac:inkMk id="117" creationId="{32A9101C-9F43-43EE-BD06-8BCF820BAD3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3.427" v="1778"/>
          <ac:inkMkLst>
            <pc:docMk/>
            <pc:sldMk cId="151396319" sldId="268"/>
            <ac:inkMk id="118" creationId="{2FB3CEE0-5CC8-4CEE-ADEC-C035881E91D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3.661" v="1779"/>
          <ac:inkMkLst>
            <pc:docMk/>
            <pc:sldMk cId="151396319" sldId="268"/>
            <ac:inkMk id="119" creationId="{FD510823-2288-4FFB-973E-FAEDB93D695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3.677" v="1780"/>
          <ac:inkMkLst>
            <pc:docMk/>
            <pc:sldMk cId="151396319" sldId="268"/>
            <ac:inkMk id="120" creationId="{A8E37B87-8B03-465F-AA9E-0F33AA5AB5D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3.896" v="1781"/>
          <ac:inkMkLst>
            <pc:docMk/>
            <pc:sldMk cId="151396319" sldId="268"/>
            <ac:inkMk id="121" creationId="{5ADF8470-685A-4AF0-8A83-47375B909A9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5.005" v="1782"/>
          <ac:inkMkLst>
            <pc:docMk/>
            <pc:sldMk cId="151396319" sldId="268"/>
            <ac:inkMk id="122" creationId="{A52A2D88-BFD4-40EC-9E60-F43BB614C84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5.146" v="1783"/>
          <ac:inkMkLst>
            <pc:docMk/>
            <pc:sldMk cId="151396319" sldId="268"/>
            <ac:inkMk id="123" creationId="{7AFC53F6-A5DF-44D7-80D2-4EB03513EC8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5.583" v="1784"/>
          <ac:inkMkLst>
            <pc:docMk/>
            <pc:sldMk cId="151396319" sldId="268"/>
            <ac:inkMk id="124" creationId="{AABA548F-25E0-4269-8573-41AAFE5B9A2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6.302" v="1785"/>
          <ac:inkMkLst>
            <pc:docMk/>
            <pc:sldMk cId="151396319" sldId="268"/>
            <ac:inkMk id="125" creationId="{AB80F454-A9FF-4BD5-8FCC-57F7A113BB2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6.989" v="1786"/>
          <ac:inkMkLst>
            <pc:docMk/>
            <pc:sldMk cId="151396319" sldId="268"/>
            <ac:inkMk id="126" creationId="{B72D9CFE-EABC-4046-912F-82E1901D4FD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7.568" v="1787"/>
          <ac:inkMkLst>
            <pc:docMk/>
            <pc:sldMk cId="151396319" sldId="268"/>
            <ac:inkMk id="127" creationId="{96BB9406-6FF5-44E9-A973-EE3FCA51B98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8.365" v="1788"/>
          <ac:inkMkLst>
            <pc:docMk/>
            <pc:sldMk cId="151396319" sldId="268"/>
            <ac:inkMk id="128" creationId="{5B1B5E61-9204-4CB4-863A-DEC3E07EDA6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8.771" v="1789"/>
          <ac:inkMkLst>
            <pc:docMk/>
            <pc:sldMk cId="151396319" sldId="268"/>
            <ac:inkMk id="129" creationId="{E51162EA-75C6-43F5-B432-B1ABAAB4BD7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09.646" v="1790"/>
          <ac:inkMkLst>
            <pc:docMk/>
            <pc:sldMk cId="151396319" sldId="268"/>
            <ac:inkMk id="130" creationId="{EA6CDA27-4DF2-4BB5-8C31-83EC32AEA70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1.068" v="1791"/>
          <ac:inkMkLst>
            <pc:docMk/>
            <pc:sldMk cId="151396319" sldId="268"/>
            <ac:inkMk id="131" creationId="{D0DCD9F3-0E30-499B-BB04-13E930EC54E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1.865" v="1792"/>
          <ac:inkMkLst>
            <pc:docMk/>
            <pc:sldMk cId="151396319" sldId="268"/>
            <ac:inkMk id="132" creationId="{19B8F197-8A73-4873-820E-CE7D6B00267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2.099" v="1793"/>
          <ac:inkMkLst>
            <pc:docMk/>
            <pc:sldMk cId="151396319" sldId="268"/>
            <ac:inkMk id="133" creationId="{25EBAB9B-390F-4876-A1AD-6AA87CF68C6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2.271" v="1794"/>
          <ac:inkMkLst>
            <pc:docMk/>
            <pc:sldMk cId="151396319" sldId="268"/>
            <ac:inkMk id="134" creationId="{B574DD8C-0B8A-444A-B2BD-BF6F7F58646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2.646" v="1795"/>
          <ac:inkMkLst>
            <pc:docMk/>
            <pc:sldMk cId="151396319" sldId="268"/>
            <ac:inkMk id="135" creationId="{F2FC9F4E-61AB-4D0A-9DC9-F1348894092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4.271" v="1796"/>
          <ac:inkMkLst>
            <pc:docMk/>
            <pc:sldMk cId="151396319" sldId="268"/>
            <ac:inkMk id="136" creationId="{C2B17968-7097-416F-9E87-9984F4F18A5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4.724" v="1797"/>
          <ac:inkMkLst>
            <pc:docMk/>
            <pc:sldMk cId="151396319" sldId="268"/>
            <ac:inkMk id="137" creationId="{6BF572B1-485E-4192-B267-34365947F0C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4.756" v="1798"/>
          <ac:inkMkLst>
            <pc:docMk/>
            <pc:sldMk cId="151396319" sldId="268"/>
            <ac:inkMk id="138" creationId="{4DA2FC1F-BD76-43E5-8D83-387C0B80C3C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4.928" v="1799"/>
          <ac:inkMkLst>
            <pc:docMk/>
            <pc:sldMk cId="151396319" sldId="268"/>
            <ac:inkMk id="139" creationId="{EE4CADCF-C2DF-4927-8760-E90DDE3D4B5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5.334" v="1800"/>
          <ac:inkMkLst>
            <pc:docMk/>
            <pc:sldMk cId="151396319" sldId="268"/>
            <ac:inkMk id="140" creationId="{8FB95C7F-98B4-4CB0-B9A0-C5DCCFDF8C7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5.974" v="1801"/>
          <ac:inkMkLst>
            <pc:docMk/>
            <pc:sldMk cId="151396319" sldId="268"/>
            <ac:inkMk id="141" creationId="{511706C7-252A-4956-96D6-A6C259E5991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6.912" v="1802"/>
          <ac:inkMkLst>
            <pc:docMk/>
            <pc:sldMk cId="151396319" sldId="268"/>
            <ac:inkMk id="142" creationId="{6189D675-C919-4587-8F5B-EF33C2FA1A3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6.912" v="1803"/>
          <ac:inkMkLst>
            <pc:docMk/>
            <pc:sldMk cId="151396319" sldId="268"/>
            <ac:inkMk id="143" creationId="{D8EB2694-E661-4248-9E0E-97139021B07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7.443" v="1804"/>
          <ac:inkMkLst>
            <pc:docMk/>
            <pc:sldMk cId="151396319" sldId="268"/>
            <ac:inkMk id="144" creationId="{FF61C035-4BED-46AD-B1CD-0BA46CC94F2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8.240" v="1805"/>
          <ac:inkMkLst>
            <pc:docMk/>
            <pc:sldMk cId="151396319" sldId="268"/>
            <ac:inkMk id="145" creationId="{EA9F12A3-0856-427F-BADA-50C7676701D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8.709" v="1806"/>
          <ac:inkMkLst>
            <pc:docMk/>
            <pc:sldMk cId="151396319" sldId="268"/>
            <ac:inkMk id="146" creationId="{950F492F-4712-47A4-AF61-57A42F6B80A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19.584" v="1807"/>
          <ac:inkMkLst>
            <pc:docMk/>
            <pc:sldMk cId="151396319" sldId="268"/>
            <ac:inkMk id="147" creationId="{8181DBF1-B146-459B-830C-74962446CDA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1.787" v="1808"/>
          <ac:inkMkLst>
            <pc:docMk/>
            <pc:sldMk cId="151396319" sldId="268"/>
            <ac:inkMk id="148" creationId="{BD213C2D-17AF-4BEF-B748-B01D3EC00FC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1.850" v="1809"/>
          <ac:inkMkLst>
            <pc:docMk/>
            <pc:sldMk cId="151396319" sldId="268"/>
            <ac:inkMk id="149" creationId="{99D2866D-9FEA-42ED-A25F-B67C1E411ED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2.819" v="1810"/>
          <ac:inkMkLst>
            <pc:docMk/>
            <pc:sldMk cId="151396319" sldId="268"/>
            <ac:inkMk id="150" creationId="{29895BF3-193E-4FEC-8809-021D36696E6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3.006" v="1811"/>
          <ac:inkMkLst>
            <pc:docMk/>
            <pc:sldMk cId="151396319" sldId="268"/>
            <ac:inkMk id="151" creationId="{6EF8AC85-D5E2-4D8A-81FB-FF1E740453E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3.381" v="1812"/>
          <ac:inkMkLst>
            <pc:docMk/>
            <pc:sldMk cId="151396319" sldId="268"/>
            <ac:inkMk id="152" creationId="{E13B4E4D-21A4-47D8-88E5-BA85E18C958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4.319" v="1813"/>
          <ac:inkMkLst>
            <pc:docMk/>
            <pc:sldMk cId="151396319" sldId="268"/>
            <ac:inkMk id="153" creationId="{050CEC82-9CB0-480D-838E-9DD2AA756BA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4.834" v="1814"/>
          <ac:inkMkLst>
            <pc:docMk/>
            <pc:sldMk cId="151396319" sldId="268"/>
            <ac:inkMk id="154" creationId="{E9766358-054E-4814-9180-7697DF04FED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5.834" v="1815"/>
          <ac:inkMkLst>
            <pc:docMk/>
            <pc:sldMk cId="151396319" sldId="268"/>
            <ac:inkMk id="155" creationId="{15C03CFD-6AB2-4582-89E0-CB8301F29C4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6.569" v="1816"/>
          <ac:inkMkLst>
            <pc:docMk/>
            <pc:sldMk cId="151396319" sldId="268"/>
            <ac:inkMk id="156" creationId="{96E5F79A-DE24-4646-B242-4228D8A18D9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7.210" v="1817"/>
          <ac:inkMkLst>
            <pc:docMk/>
            <pc:sldMk cId="151396319" sldId="268"/>
            <ac:inkMk id="157" creationId="{458D6020-9D44-486E-8443-C95A146F877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7.975" v="1818"/>
          <ac:inkMkLst>
            <pc:docMk/>
            <pc:sldMk cId="151396319" sldId="268"/>
            <ac:inkMk id="158" creationId="{A6A3CB82-3D38-4AED-AEDA-5C411EC67531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28.866" v="1819"/>
          <ac:inkMkLst>
            <pc:docMk/>
            <pc:sldMk cId="151396319" sldId="268"/>
            <ac:inkMk id="159" creationId="{DC5810F9-2F02-450D-AA96-1692365D21D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1.882" v="1820"/>
          <ac:inkMkLst>
            <pc:docMk/>
            <pc:sldMk cId="151396319" sldId="268"/>
            <ac:inkMk id="160" creationId="{3500E9BC-C6CB-49AA-8EA0-4B275714C4C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2.694" v="1821"/>
          <ac:inkMkLst>
            <pc:docMk/>
            <pc:sldMk cId="151396319" sldId="268"/>
            <ac:inkMk id="161" creationId="{058D612B-F9BE-4667-A73F-943F65A4D11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3.288" v="1822"/>
          <ac:inkMkLst>
            <pc:docMk/>
            <pc:sldMk cId="151396319" sldId="268"/>
            <ac:inkMk id="162" creationId="{D491CCDB-6B52-4143-B71B-01F6A002D00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4.132" v="1823"/>
          <ac:inkMkLst>
            <pc:docMk/>
            <pc:sldMk cId="151396319" sldId="268"/>
            <ac:inkMk id="163" creationId="{55A40175-FAE6-479E-9FF8-A265513DC4F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4.507" v="1824"/>
          <ac:inkMkLst>
            <pc:docMk/>
            <pc:sldMk cId="151396319" sldId="268"/>
            <ac:inkMk id="164" creationId="{9043AE42-CAE7-427B-AAE9-E9F6D473BD0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4.929" v="1825"/>
          <ac:inkMkLst>
            <pc:docMk/>
            <pc:sldMk cId="151396319" sldId="268"/>
            <ac:inkMk id="165" creationId="{350C96CA-0897-4A97-B7C6-45B3DF2912C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5.804" v="1826"/>
          <ac:inkMkLst>
            <pc:docMk/>
            <pc:sldMk cId="151396319" sldId="268"/>
            <ac:inkMk id="166" creationId="{DF582537-360D-45CD-A3F9-54B6692FBB7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6.132" v="1827"/>
          <ac:inkMkLst>
            <pc:docMk/>
            <pc:sldMk cId="151396319" sldId="268"/>
            <ac:inkMk id="167" creationId="{4A65ECCD-87C4-45C9-A2AE-EA7658AC40A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6.710" v="1828"/>
          <ac:inkMkLst>
            <pc:docMk/>
            <pc:sldMk cId="151396319" sldId="268"/>
            <ac:inkMk id="168" creationId="{39FE6A79-C9DD-4265-ABBC-1E12B11006EC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7.476" v="1829"/>
          <ac:inkMkLst>
            <pc:docMk/>
            <pc:sldMk cId="151396319" sldId="268"/>
            <ac:inkMk id="169" creationId="{7A4CD51F-6F4D-4AA5-A373-2D34C8B2ED9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8.398" v="1830"/>
          <ac:inkMkLst>
            <pc:docMk/>
            <pc:sldMk cId="151396319" sldId="268"/>
            <ac:inkMk id="170" creationId="{D4859985-2765-40F0-8E94-7B8F7497E98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9.210" v="1831"/>
          <ac:inkMkLst>
            <pc:docMk/>
            <pc:sldMk cId="151396319" sldId="268"/>
            <ac:inkMk id="171" creationId="{75A3B0B2-DFF9-4496-BA10-B48DDE0E446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39.882" v="1832"/>
          <ac:inkMkLst>
            <pc:docMk/>
            <pc:sldMk cId="151396319" sldId="268"/>
            <ac:inkMk id="172" creationId="{6427FC97-5D94-4509-B397-613561FDE7F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0.710" v="1833"/>
          <ac:inkMkLst>
            <pc:docMk/>
            <pc:sldMk cId="151396319" sldId="268"/>
            <ac:inkMk id="173" creationId="{94AC19CA-AFD4-4DA9-AF2B-BA305EA2A8D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1.304" v="1834"/>
          <ac:inkMkLst>
            <pc:docMk/>
            <pc:sldMk cId="151396319" sldId="268"/>
            <ac:inkMk id="174" creationId="{346C1087-1703-4C34-BE74-ADBA5DB3BCE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1.851" v="1835"/>
          <ac:inkMkLst>
            <pc:docMk/>
            <pc:sldMk cId="151396319" sldId="268"/>
            <ac:inkMk id="175" creationId="{2EDE50F4-56DA-4721-9CB0-0FEB5311D78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2.679" v="1836"/>
          <ac:inkMkLst>
            <pc:docMk/>
            <pc:sldMk cId="151396319" sldId="268"/>
            <ac:inkMk id="176" creationId="{6BAF9061-037A-476C-BF0D-D70FC80C00DB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3.679" v="1837"/>
          <ac:inkMkLst>
            <pc:docMk/>
            <pc:sldMk cId="151396319" sldId="268"/>
            <ac:inkMk id="177" creationId="{154C22F6-9468-4CE6-AFB9-93347B5CCFD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4.632" v="1838"/>
          <ac:inkMkLst>
            <pc:docMk/>
            <pc:sldMk cId="151396319" sldId="268"/>
            <ac:inkMk id="178" creationId="{5EE21F2A-EAC2-4263-B20D-21B9B524607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5.179" v="1839"/>
          <ac:inkMkLst>
            <pc:docMk/>
            <pc:sldMk cId="151396319" sldId="268"/>
            <ac:inkMk id="179" creationId="{0435ABB5-43E2-4F24-9590-DF62C15A9882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8.476" v="1840"/>
          <ac:inkMkLst>
            <pc:docMk/>
            <pc:sldMk cId="151396319" sldId="268"/>
            <ac:inkMk id="180" creationId="{B470A857-4A27-4F41-A605-E6F5F8D094B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8.508" v="1841"/>
          <ac:inkMkLst>
            <pc:docMk/>
            <pc:sldMk cId="151396319" sldId="268"/>
            <ac:inkMk id="181" creationId="{0F989B4A-D2A3-454E-8364-69E575D00F8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8.695" v="1842"/>
          <ac:inkMkLst>
            <pc:docMk/>
            <pc:sldMk cId="151396319" sldId="268"/>
            <ac:inkMk id="182" creationId="{54A5D713-4FF8-40E9-A932-F80EBB95BE2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8.726" v="1843"/>
          <ac:inkMkLst>
            <pc:docMk/>
            <pc:sldMk cId="151396319" sldId="268"/>
            <ac:inkMk id="183" creationId="{ACC2B39C-13E4-4FCF-B15E-49623E475D15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9.570" v="1844"/>
          <ac:inkMkLst>
            <pc:docMk/>
            <pc:sldMk cId="151396319" sldId="268"/>
            <ac:inkMk id="184" creationId="{0F927D0E-76AA-4F45-A37E-EAD5F9191E7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49.836" v="1845"/>
          <ac:inkMkLst>
            <pc:docMk/>
            <pc:sldMk cId="151396319" sldId="268"/>
            <ac:inkMk id="185" creationId="{4909E4DA-CE61-4491-AFE1-98CCC7095706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0.445" v="1846"/>
          <ac:inkMkLst>
            <pc:docMk/>
            <pc:sldMk cId="151396319" sldId="268"/>
            <ac:inkMk id="186" creationId="{561E7D68-B364-4966-902E-543606C2230E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1.664" v="1847"/>
          <ac:inkMkLst>
            <pc:docMk/>
            <pc:sldMk cId="151396319" sldId="268"/>
            <ac:inkMk id="187" creationId="{17F4EBBE-D788-4AFD-94B1-95363BF60A5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3.274" v="1848"/>
          <ac:inkMkLst>
            <pc:docMk/>
            <pc:sldMk cId="151396319" sldId="268"/>
            <ac:inkMk id="188" creationId="{1CFB6E73-E416-4B65-83E2-5AA9C046692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4.586" v="1849"/>
          <ac:inkMkLst>
            <pc:docMk/>
            <pc:sldMk cId="151396319" sldId="268"/>
            <ac:inkMk id="189" creationId="{CE415BC2-3AB4-446A-B454-847943B90BF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7.774" v="1850"/>
          <ac:inkMkLst>
            <pc:docMk/>
            <pc:sldMk cId="151396319" sldId="268"/>
            <ac:inkMk id="190" creationId="{9AC04838-DA79-4129-8E3C-36EF5CD733BD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7.821" v="1851"/>
          <ac:inkMkLst>
            <pc:docMk/>
            <pc:sldMk cId="151396319" sldId="268"/>
            <ac:inkMk id="191" creationId="{BDC39A9C-EDFC-491D-8856-696FB0038640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7.868" v="1852"/>
          <ac:inkMkLst>
            <pc:docMk/>
            <pc:sldMk cId="151396319" sldId="268"/>
            <ac:inkMk id="192" creationId="{49F9E413-D2B0-4133-971A-E27C270ADA7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7:57.961" v="1853"/>
          <ac:inkMkLst>
            <pc:docMk/>
            <pc:sldMk cId="151396319" sldId="268"/>
            <ac:inkMk id="193" creationId="{010F81FA-4222-434C-86DD-679FB0FAFB14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0.774" v="1854"/>
          <ac:inkMkLst>
            <pc:docMk/>
            <pc:sldMk cId="151396319" sldId="268"/>
            <ac:inkMk id="194" creationId="{9B5B2D04-7D01-4D6A-84EA-052DE96B5F6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1.165" v="1855"/>
          <ac:inkMkLst>
            <pc:docMk/>
            <pc:sldMk cId="151396319" sldId="268"/>
            <ac:inkMk id="195" creationId="{28BF01EF-5A24-49F2-B00A-557CCFCC819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1.212" v="1856"/>
          <ac:inkMkLst>
            <pc:docMk/>
            <pc:sldMk cId="151396319" sldId="268"/>
            <ac:inkMk id="196" creationId="{F6015EEC-A9E0-47A2-8B9E-A54F45C3D7AA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1.415" v="1857"/>
          <ac:inkMkLst>
            <pc:docMk/>
            <pc:sldMk cId="151396319" sldId="268"/>
            <ac:inkMk id="197" creationId="{FA308580-B89A-4F7B-8B88-0DA82DDD8798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2.305" v="1858"/>
          <ac:inkMkLst>
            <pc:docMk/>
            <pc:sldMk cId="151396319" sldId="268"/>
            <ac:inkMk id="198" creationId="{CAE7FAFA-7E4A-4A4E-9AC0-66618258CFBF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3.352" v="1859"/>
          <ac:inkMkLst>
            <pc:docMk/>
            <pc:sldMk cId="151396319" sldId="268"/>
            <ac:inkMk id="199" creationId="{358CB2EB-DFE2-4DDB-B198-1C6BEFB1F41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4.040" v="1860"/>
          <ac:inkMkLst>
            <pc:docMk/>
            <pc:sldMk cId="151396319" sldId="268"/>
            <ac:inkMk id="200" creationId="{245AF807-0CE3-4E38-B3FC-1888ACCC0AE7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6.071" v="1861"/>
          <ac:inkMkLst>
            <pc:docMk/>
            <pc:sldMk cId="151396319" sldId="268"/>
            <ac:inkMk id="201" creationId="{2AD210E8-9916-4058-A588-92357745FD13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6.212" v="1862"/>
          <ac:inkMkLst>
            <pc:docMk/>
            <pc:sldMk cId="151396319" sldId="268"/>
            <ac:inkMk id="202" creationId="{B2008709-3236-4D60-82B1-76C568833079}"/>
          </ac:inkMkLst>
        </pc:inkChg>
        <pc:inkChg chg="add">
          <ac:chgData name="Lydia Baldwin" userId="S::lydia.baldwin@rcm.ac.uk::2c7188a8-56b0-4a8f-9e86-c8e7947e05c9" providerId="AD" clId="Web-{A1C1FE25-66EA-525F-AB53-449C52AFB910}" dt="2020-12-02T15:08:06.931" v="1863"/>
          <ac:inkMkLst>
            <pc:docMk/>
            <pc:sldMk cId="151396319" sldId="268"/>
            <ac:inkMk id="203" creationId="{5F584475-BB5D-4C42-AFDC-22985363DEBA}"/>
          </ac:inkMkLst>
        </pc:inkChg>
      </pc:sldChg>
      <pc:sldChg chg="modSp new">
        <pc:chgData name="Lydia Baldwin" userId="S::lydia.baldwin@rcm.ac.uk::2c7188a8-56b0-4a8f-9e86-c8e7947e05c9" providerId="AD" clId="Web-{A1C1FE25-66EA-525F-AB53-449C52AFB910}" dt="2020-12-02T15:03:52.915" v="1592" actId="20577"/>
        <pc:sldMkLst>
          <pc:docMk/>
          <pc:sldMk cId="2779494554" sldId="269"/>
        </pc:sldMkLst>
        <pc:spChg chg="mod">
          <ac:chgData name="Lydia Baldwin" userId="S::lydia.baldwin@rcm.ac.uk::2c7188a8-56b0-4a8f-9e86-c8e7947e05c9" providerId="AD" clId="Web-{A1C1FE25-66EA-525F-AB53-449C52AFB910}" dt="2020-12-02T15:03:52.915" v="1592" actId="20577"/>
          <ac:spMkLst>
            <pc:docMk/>
            <pc:sldMk cId="2779494554" sldId="269"/>
            <ac:spMk id="3" creationId="{2AA733C2-9C46-44A3-AA9E-419284A899E7}"/>
          </ac:spMkLst>
        </pc:spChg>
      </pc:sldChg>
    </pc:docChg>
  </pc:docChgLst>
  <pc:docChgLst>
    <pc:chgData name="Lydia Baldwin" userId="S::lydia.baldwin@rcm.ac.uk::2c7188a8-56b0-4a8f-9e86-c8e7947e05c9" providerId="AD" clId="Web-{7088E6BD-78A3-FAD9-9121-2BF419A1B050}"/>
    <pc:docChg chg="addSld delSld">
      <pc:chgData name="Lydia Baldwin" userId="S::lydia.baldwin@rcm.ac.uk::2c7188a8-56b0-4a8f-9e86-c8e7947e05c9" providerId="AD" clId="Web-{7088E6BD-78A3-FAD9-9121-2BF419A1B050}" dt="2020-12-03T12:05:42.304" v="41"/>
      <pc:docMkLst>
        <pc:docMk/>
      </pc:docMkLst>
      <pc:sldChg chg="add del">
        <pc:chgData name="Lydia Baldwin" userId="S::lydia.baldwin@rcm.ac.uk::2c7188a8-56b0-4a8f-9e86-c8e7947e05c9" providerId="AD" clId="Web-{7088E6BD-78A3-FAD9-9121-2BF419A1B050}" dt="2020-12-03T12:05:15.909" v="20"/>
        <pc:sldMkLst>
          <pc:docMk/>
          <pc:sldMk cId="1231061076" sldId="256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153" v="35"/>
        <pc:sldMkLst>
          <pc:docMk/>
          <pc:sldMk cId="2686884430" sldId="257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721" v="27"/>
        <pc:sldMkLst>
          <pc:docMk/>
          <pc:sldMk cId="1678882374" sldId="258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018" v="31"/>
        <pc:sldMkLst>
          <pc:docMk/>
          <pc:sldMk cId="2837236316" sldId="259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105" v="33"/>
        <pc:sldMkLst>
          <pc:docMk/>
          <pc:sldMk cId="2468104806" sldId="260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299" v="36"/>
        <pc:sldMkLst>
          <pc:docMk/>
          <pc:sldMk cId="1191683385" sldId="262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406" v="37"/>
        <pc:sldMkLst>
          <pc:docMk/>
          <pc:sldMk cId="3494225771" sldId="263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114" v="34"/>
        <pc:sldMkLst>
          <pc:docMk/>
          <pc:sldMk cId="2827384529" sldId="264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42.304" v="41"/>
        <pc:sldMkLst>
          <pc:docMk/>
          <pc:sldMk cId="2581034225" sldId="265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41.230" v="40"/>
        <pc:sldMkLst>
          <pc:docMk/>
          <pc:sldMk cId="2121283008" sldId="266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5.938" v="21"/>
        <pc:sldMkLst>
          <pc:docMk/>
          <pc:sldMk cId="860828860" sldId="267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6.037" v="22"/>
        <pc:sldMkLst>
          <pc:docMk/>
          <pc:sldMk cId="151396319" sldId="268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198" v="24"/>
        <pc:sldMkLst>
          <pc:docMk/>
          <pc:sldMk cId="2779494554" sldId="269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6.641" v="23"/>
        <pc:sldMkLst>
          <pc:docMk/>
          <pc:sldMk cId="3881960878" sldId="270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732" v="28"/>
        <pc:sldMkLst>
          <pc:docMk/>
          <pc:sldMk cId="3833545867" sldId="271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364" v="25"/>
        <pc:sldMkLst>
          <pc:docMk/>
          <pc:sldMk cId="1776758842" sldId="272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879" v="30"/>
        <pc:sldMkLst>
          <pc:docMk/>
          <pc:sldMk cId="2097854359" sldId="273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454" v="26"/>
        <pc:sldMkLst>
          <pc:docMk/>
          <pc:sldMk cId="3167277393" sldId="274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7.750" v="29"/>
        <pc:sldMkLst>
          <pc:docMk/>
          <pc:sldMk cId="3086058823" sldId="275"/>
        </pc:sldMkLst>
      </pc:sldChg>
      <pc:sldChg chg="add del">
        <pc:chgData name="Lydia Baldwin" userId="S::lydia.baldwin@rcm.ac.uk::2c7188a8-56b0-4a8f-9e86-c8e7947e05c9" providerId="AD" clId="Web-{7088E6BD-78A3-FAD9-9121-2BF419A1B050}" dt="2020-12-03T12:05:18.029" v="32"/>
        <pc:sldMkLst>
          <pc:docMk/>
          <pc:sldMk cId="2339078249" sldId="276"/>
        </pc:sldMkLst>
      </pc:sldChg>
    </pc:docChg>
  </pc:docChgLst>
  <pc:docChgLst>
    <pc:chgData name="Lydia Baldwin" userId="S::lydia.baldwin@rcm.ac.uk::2c7188a8-56b0-4a8f-9e86-c8e7947e05c9" providerId="AD" clId="Web-{E354B153-8AC8-76CF-A806-CD4D6B6B129A}"/>
    <pc:docChg chg="addSld modSld">
      <pc:chgData name="Lydia Baldwin" userId="S::lydia.baldwin@rcm.ac.uk::2c7188a8-56b0-4a8f-9e86-c8e7947e05c9" providerId="AD" clId="Web-{E354B153-8AC8-76CF-A806-CD4D6B6B129A}" dt="2020-12-02T15:47:24.614" v="209" actId="20577"/>
      <pc:docMkLst>
        <pc:docMk/>
      </pc:docMkLst>
      <pc:sldChg chg="modSp">
        <pc:chgData name="Lydia Baldwin" userId="S::lydia.baldwin@rcm.ac.uk::2c7188a8-56b0-4a8f-9e86-c8e7947e05c9" providerId="AD" clId="Web-{E354B153-8AC8-76CF-A806-CD4D6B6B129A}" dt="2020-12-02T15:43:12.191" v="19" actId="20577"/>
        <pc:sldMkLst>
          <pc:docMk/>
          <pc:sldMk cId="3833545867" sldId="271"/>
        </pc:sldMkLst>
        <pc:spChg chg="mod">
          <ac:chgData name="Lydia Baldwin" userId="S::lydia.baldwin@rcm.ac.uk::2c7188a8-56b0-4a8f-9e86-c8e7947e05c9" providerId="AD" clId="Web-{E354B153-8AC8-76CF-A806-CD4D6B6B129A}" dt="2020-12-02T15:43:12.191" v="19" actId="20577"/>
          <ac:spMkLst>
            <pc:docMk/>
            <pc:sldMk cId="3833545867" sldId="271"/>
            <ac:spMk id="2" creationId="{F0035BA0-6F0C-2446-AA3D-948CEF8BB6B6}"/>
          </ac:spMkLst>
        </pc:spChg>
      </pc:sldChg>
      <pc:sldChg chg="modSp new">
        <pc:chgData name="Lydia Baldwin" userId="S::lydia.baldwin@rcm.ac.uk::2c7188a8-56b0-4a8f-9e86-c8e7947e05c9" providerId="AD" clId="Web-{E354B153-8AC8-76CF-A806-CD4D6B6B129A}" dt="2020-12-02T15:46:06.890" v="69" actId="20577"/>
        <pc:sldMkLst>
          <pc:docMk/>
          <pc:sldMk cId="1776758842" sldId="272"/>
        </pc:sldMkLst>
        <pc:spChg chg="mod">
          <ac:chgData name="Lydia Baldwin" userId="S::lydia.baldwin@rcm.ac.uk::2c7188a8-56b0-4a8f-9e86-c8e7947e05c9" providerId="AD" clId="Web-{E354B153-8AC8-76CF-A806-CD4D6B6B129A}" dt="2020-12-02T15:44:57.682" v="26" actId="20577"/>
          <ac:spMkLst>
            <pc:docMk/>
            <pc:sldMk cId="1776758842" sldId="272"/>
            <ac:spMk id="2" creationId="{903B8FA8-95A5-43E7-9290-E8A818D250A4}"/>
          </ac:spMkLst>
        </pc:spChg>
        <pc:spChg chg="mod">
          <ac:chgData name="Lydia Baldwin" userId="S::lydia.baldwin@rcm.ac.uk::2c7188a8-56b0-4a8f-9e86-c8e7947e05c9" providerId="AD" clId="Web-{E354B153-8AC8-76CF-A806-CD4D6B6B129A}" dt="2020-12-02T15:46:06.890" v="69" actId="20577"/>
          <ac:spMkLst>
            <pc:docMk/>
            <pc:sldMk cId="1776758842" sldId="272"/>
            <ac:spMk id="3" creationId="{8649AD00-0B58-4EB5-9036-21E02B690422}"/>
          </ac:spMkLst>
        </pc:spChg>
      </pc:sldChg>
      <pc:sldChg chg="modSp new">
        <pc:chgData name="Lydia Baldwin" userId="S::lydia.baldwin@rcm.ac.uk::2c7188a8-56b0-4a8f-9e86-c8e7947e05c9" providerId="AD" clId="Web-{E354B153-8AC8-76CF-A806-CD4D6B6B129A}" dt="2020-12-02T15:47:24.598" v="208" actId="20577"/>
        <pc:sldMkLst>
          <pc:docMk/>
          <pc:sldMk cId="2097854359" sldId="273"/>
        </pc:sldMkLst>
        <pc:spChg chg="mod">
          <ac:chgData name="Lydia Baldwin" userId="S::lydia.baldwin@rcm.ac.uk::2c7188a8-56b0-4a8f-9e86-c8e7947e05c9" providerId="AD" clId="Web-{E354B153-8AC8-76CF-A806-CD4D6B6B129A}" dt="2020-12-02T15:46:55.346" v="107" actId="20577"/>
          <ac:spMkLst>
            <pc:docMk/>
            <pc:sldMk cId="2097854359" sldId="273"/>
            <ac:spMk id="2" creationId="{00589C4B-C6AB-49CE-BD32-F576323A55A7}"/>
          </ac:spMkLst>
        </pc:spChg>
        <pc:spChg chg="mod">
          <ac:chgData name="Lydia Baldwin" userId="S::lydia.baldwin@rcm.ac.uk::2c7188a8-56b0-4a8f-9e86-c8e7947e05c9" providerId="AD" clId="Web-{E354B153-8AC8-76CF-A806-CD4D6B6B129A}" dt="2020-12-02T15:47:24.598" v="208" actId="20577"/>
          <ac:spMkLst>
            <pc:docMk/>
            <pc:sldMk cId="2097854359" sldId="273"/>
            <ac:spMk id="3" creationId="{21F37B88-FC59-4BF1-997D-7C511D8D58F1}"/>
          </ac:spMkLst>
        </pc:spChg>
      </pc:sldChg>
    </pc:docChg>
  </pc:docChgLst>
  <pc:docChgLst>
    <pc:chgData name="Lydia Baldwin" userId="2c7188a8-56b0-4a8f-9e86-c8e7947e05c9" providerId="ADAL" clId="{E9E2A575-4C7C-9545-A07E-76DE6576FF2D}"/>
    <pc:docChg chg="undo custSel mod addSld delSld modSld sldOrd">
      <pc:chgData name="Lydia Baldwin" userId="2c7188a8-56b0-4a8f-9e86-c8e7947e05c9" providerId="ADAL" clId="{E9E2A575-4C7C-9545-A07E-76DE6576FF2D}" dt="2020-12-15T13:59:56.663" v="1915" actId="207"/>
      <pc:docMkLst>
        <pc:docMk/>
      </pc:docMkLst>
      <pc:sldChg chg="addSp delSp modSp mod">
        <pc:chgData name="Lydia Baldwin" userId="2c7188a8-56b0-4a8f-9e86-c8e7947e05c9" providerId="ADAL" clId="{E9E2A575-4C7C-9545-A07E-76DE6576FF2D}" dt="2020-12-15T13:58:08.421" v="1897" actId="20577"/>
        <pc:sldMkLst>
          <pc:docMk/>
          <pc:sldMk cId="1231061076" sldId="256"/>
        </pc:sldMkLst>
        <pc:spChg chg="mod">
          <ac:chgData name="Lydia Baldwin" userId="2c7188a8-56b0-4a8f-9e86-c8e7947e05c9" providerId="ADAL" clId="{E9E2A575-4C7C-9545-A07E-76DE6576FF2D}" dt="2020-12-15T13:58:08.421" v="1897" actId="20577"/>
          <ac:spMkLst>
            <pc:docMk/>
            <pc:sldMk cId="1231061076" sldId="256"/>
            <ac:spMk id="3" creationId="{53D248DE-C294-1945-B473-9DA74D2C1A82}"/>
          </ac:spMkLst>
        </pc:spChg>
        <pc:grpChg chg="mod">
          <ac:chgData name="Lydia Baldwin" userId="2c7188a8-56b0-4a8f-9e86-c8e7947e05c9" providerId="ADAL" clId="{E9E2A575-4C7C-9545-A07E-76DE6576FF2D}" dt="2020-12-02T15:12:12.231" v="253"/>
          <ac:grpSpMkLst>
            <pc:docMk/>
            <pc:sldMk cId="1231061076" sldId="256"/>
            <ac:grpSpMk id="7" creationId="{FA6BC029-3B6C-DD43-AB61-7693156F7114}"/>
          </ac:grpSpMkLst>
        </pc:grpChg>
        <pc:inkChg chg="add del mod">
          <ac:chgData name="Lydia Baldwin" userId="2c7188a8-56b0-4a8f-9e86-c8e7947e05c9" providerId="ADAL" clId="{E9E2A575-4C7C-9545-A07E-76DE6576FF2D}" dt="2020-12-02T15:12:12.927" v="254" actId="9405"/>
          <ac:inkMkLst>
            <pc:docMk/>
            <pc:sldMk cId="1231061076" sldId="256"/>
            <ac:inkMk id="5" creationId="{90DCF9B9-766E-6B46-896C-8BDD11FFD878}"/>
          </ac:inkMkLst>
        </pc:inkChg>
        <pc:inkChg chg="add del mod">
          <ac:chgData name="Lydia Baldwin" userId="2c7188a8-56b0-4a8f-9e86-c8e7947e05c9" providerId="ADAL" clId="{E9E2A575-4C7C-9545-A07E-76DE6576FF2D}" dt="2020-12-02T15:12:12.231" v="253"/>
          <ac:inkMkLst>
            <pc:docMk/>
            <pc:sldMk cId="1231061076" sldId="256"/>
            <ac:inkMk id="6" creationId="{0AB21360-E19B-554E-B695-106CB3BE97CF}"/>
          </ac:inkMkLst>
        </pc:inkChg>
        <pc:inkChg chg="add del">
          <ac:chgData name="Lydia Baldwin" userId="2c7188a8-56b0-4a8f-9e86-c8e7947e05c9" providerId="ADAL" clId="{E9E2A575-4C7C-9545-A07E-76DE6576FF2D}" dt="2020-12-02T15:12:19.363" v="258" actId="9405"/>
          <ac:inkMkLst>
            <pc:docMk/>
            <pc:sldMk cId="1231061076" sldId="256"/>
            <ac:inkMk id="8" creationId="{C07B87AD-7737-6F4D-AC0D-A04053790C1A}"/>
          </ac:inkMkLst>
        </pc:inkChg>
        <pc:inkChg chg="add del">
          <ac:chgData name="Lydia Baldwin" userId="2c7188a8-56b0-4a8f-9e86-c8e7947e05c9" providerId="ADAL" clId="{E9E2A575-4C7C-9545-A07E-76DE6576FF2D}" dt="2020-12-02T15:12:18.908" v="257" actId="9405"/>
          <ac:inkMkLst>
            <pc:docMk/>
            <pc:sldMk cId="1231061076" sldId="256"/>
            <ac:inkMk id="9" creationId="{C585D245-E5D9-3F4E-B658-CC1ED67E83D9}"/>
          </ac:inkMkLst>
        </pc:inkChg>
      </pc:sldChg>
      <pc:sldChg chg="modSp mod">
        <pc:chgData name="Lydia Baldwin" userId="2c7188a8-56b0-4a8f-9e86-c8e7947e05c9" providerId="ADAL" clId="{E9E2A575-4C7C-9545-A07E-76DE6576FF2D}" dt="2020-12-15T13:59:44.890" v="1913" actId="207"/>
        <pc:sldMkLst>
          <pc:docMk/>
          <pc:sldMk cId="2686884430" sldId="257"/>
        </pc:sldMkLst>
        <pc:spChg chg="mod">
          <ac:chgData name="Lydia Baldwin" userId="2c7188a8-56b0-4a8f-9e86-c8e7947e05c9" providerId="ADAL" clId="{E9E2A575-4C7C-9545-A07E-76DE6576FF2D}" dt="2020-12-15T13:59:44.890" v="1913" actId="207"/>
          <ac:spMkLst>
            <pc:docMk/>
            <pc:sldMk cId="2686884430" sldId="257"/>
            <ac:spMk id="2" creationId="{13B02255-2B89-F540-B3FF-C49CA77A11DC}"/>
          </ac:spMkLst>
        </pc:spChg>
        <pc:spChg chg="mod">
          <ac:chgData name="Lydia Baldwin" userId="2c7188a8-56b0-4a8f-9e86-c8e7947e05c9" providerId="ADAL" clId="{E9E2A575-4C7C-9545-A07E-76DE6576FF2D}" dt="2020-12-02T16:39:14.015" v="1491" actId="2711"/>
          <ac:spMkLst>
            <pc:docMk/>
            <pc:sldMk cId="2686884430" sldId="257"/>
            <ac:spMk id="7" creationId="{254E802E-8D83-4398-8EED-09139799982A}"/>
          </ac:spMkLst>
        </pc:spChg>
        <pc:spChg chg="mod">
          <ac:chgData name="Lydia Baldwin" userId="2c7188a8-56b0-4a8f-9e86-c8e7947e05c9" providerId="ADAL" clId="{E9E2A575-4C7C-9545-A07E-76DE6576FF2D}" dt="2020-12-02T16:39:14.015" v="1491" actId="2711"/>
          <ac:spMkLst>
            <pc:docMk/>
            <pc:sldMk cId="2686884430" sldId="257"/>
            <ac:spMk id="9" creationId="{338A8F47-7E5A-4CC2-93AA-D6E10E767790}"/>
          </ac:spMkLst>
        </pc:spChg>
      </pc:sldChg>
      <pc:sldChg chg="modSp mod">
        <pc:chgData name="Lydia Baldwin" userId="2c7188a8-56b0-4a8f-9e86-c8e7947e05c9" providerId="ADAL" clId="{E9E2A575-4C7C-9545-A07E-76DE6576FF2D}" dt="2020-12-02T16:38:26.403" v="1486" actId="2711"/>
        <pc:sldMkLst>
          <pc:docMk/>
          <pc:sldMk cId="1678882374" sldId="258"/>
        </pc:sldMkLst>
        <pc:spChg chg="mod">
          <ac:chgData name="Lydia Baldwin" userId="2c7188a8-56b0-4a8f-9e86-c8e7947e05c9" providerId="ADAL" clId="{E9E2A575-4C7C-9545-A07E-76DE6576FF2D}" dt="2020-12-02T16:38:26.403" v="1486" actId="2711"/>
          <ac:spMkLst>
            <pc:docMk/>
            <pc:sldMk cId="1678882374" sldId="258"/>
            <ac:spMk id="2" creationId="{B71E58F2-7B45-9E4C-8F52-675128F8C137}"/>
          </ac:spMkLst>
        </pc:spChg>
      </pc:sldChg>
      <pc:sldChg chg="modSp mod">
        <pc:chgData name="Lydia Baldwin" userId="2c7188a8-56b0-4a8f-9e86-c8e7947e05c9" providerId="ADAL" clId="{E9E2A575-4C7C-9545-A07E-76DE6576FF2D}" dt="2020-12-02T16:38:34.313" v="1487" actId="2711"/>
        <pc:sldMkLst>
          <pc:docMk/>
          <pc:sldMk cId="2837236316" sldId="259"/>
        </pc:sldMkLst>
        <pc:spChg chg="mod">
          <ac:chgData name="Lydia Baldwin" userId="2c7188a8-56b0-4a8f-9e86-c8e7947e05c9" providerId="ADAL" clId="{E9E2A575-4C7C-9545-A07E-76DE6576FF2D}" dt="2020-12-02T16:38:34.313" v="1487" actId="2711"/>
          <ac:spMkLst>
            <pc:docMk/>
            <pc:sldMk cId="2837236316" sldId="259"/>
            <ac:spMk id="2" creationId="{B71E58F2-7B45-9E4C-8F52-675128F8C137}"/>
          </ac:spMkLst>
        </pc:spChg>
      </pc:sldChg>
      <pc:sldChg chg="modSp mod">
        <pc:chgData name="Lydia Baldwin" userId="2c7188a8-56b0-4a8f-9e86-c8e7947e05c9" providerId="ADAL" clId="{E9E2A575-4C7C-9545-A07E-76DE6576FF2D}" dt="2020-12-02T16:38:42.790" v="1488" actId="2711"/>
        <pc:sldMkLst>
          <pc:docMk/>
          <pc:sldMk cId="2468104806" sldId="260"/>
        </pc:sldMkLst>
        <pc:spChg chg="mod">
          <ac:chgData name="Lydia Baldwin" userId="2c7188a8-56b0-4a8f-9e86-c8e7947e05c9" providerId="ADAL" clId="{E9E2A575-4C7C-9545-A07E-76DE6576FF2D}" dt="2020-12-02T16:38:42.790" v="1488" actId="2711"/>
          <ac:spMkLst>
            <pc:docMk/>
            <pc:sldMk cId="2468104806" sldId="260"/>
            <ac:spMk id="2" creationId="{B71E58F2-7B45-9E4C-8F52-675128F8C137}"/>
          </ac:spMkLst>
        </pc:spChg>
      </pc:sldChg>
      <pc:sldChg chg="addSp delSp modSp mod">
        <pc:chgData name="Lydia Baldwin" userId="2c7188a8-56b0-4a8f-9e86-c8e7947e05c9" providerId="ADAL" clId="{E9E2A575-4C7C-9545-A07E-76DE6576FF2D}" dt="2020-12-15T13:59:51.006" v="1914" actId="207"/>
        <pc:sldMkLst>
          <pc:docMk/>
          <pc:sldMk cId="1191683385" sldId="262"/>
        </pc:sldMkLst>
        <pc:spChg chg="mod">
          <ac:chgData name="Lydia Baldwin" userId="2c7188a8-56b0-4a8f-9e86-c8e7947e05c9" providerId="ADAL" clId="{E9E2A575-4C7C-9545-A07E-76DE6576FF2D}" dt="2020-12-15T13:59:51.006" v="1914" actId="207"/>
          <ac:spMkLst>
            <pc:docMk/>
            <pc:sldMk cId="1191683385" sldId="262"/>
            <ac:spMk id="2" creationId="{13B02255-2B89-F540-B3FF-C49CA77A11DC}"/>
          </ac:spMkLst>
        </pc:spChg>
        <pc:spChg chg="add del mod">
          <ac:chgData name="Lydia Baldwin" userId="2c7188a8-56b0-4a8f-9e86-c8e7947e05c9" providerId="ADAL" clId="{E9E2A575-4C7C-9545-A07E-76DE6576FF2D}" dt="2020-12-02T16:39:23.348" v="1494"/>
          <ac:spMkLst>
            <pc:docMk/>
            <pc:sldMk cId="1191683385" sldId="262"/>
            <ac:spMk id="4" creationId="{C25A05CC-7F34-0246-AD51-95CB3039AD6A}"/>
          </ac:spMkLst>
        </pc:spChg>
        <pc:spChg chg="mod">
          <ac:chgData name="Lydia Baldwin" userId="2c7188a8-56b0-4a8f-9e86-c8e7947e05c9" providerId="ADAL" clId="{E9E2A575-4C7C-9545-A07E-76DE6576FF2D}" dt="2020-12-02T16:39:30.753" v="1495" actId="2711"/>
          <ac:spMkLst>
            <pc:docMk/>
            <pc:sldMk cId="1191683385" sldId="262"/>
            <ac:spMk id="7" creationId="{254E802E-8D83-4398-8EED-09139799982A}"/>
          </ac:spMkLst>
        </pc:spChg>
        <pc:spChg chg="mod">
          <ac:chgData name="Lydia Baldwin" userId="2c7188a8-56b0-4a8f-9e86-c8e7947e05c9" providerId="ADAL" clId="{E9E2A575-4C7C-9545-A07E-76DE6576FF2D}" dt="2020-12-02T16:39:30.753" v="1495" actId="2711"/>
          <ac:spMkLst>
            <pc:docMk/>
            <pc:sldMk cId="1191683385" sldId="262"/>
            <ac:spMk id="9" creationId="{338A8F47-7E5A-4CC2-93AA-D6E10E767790}"/>
          </ac:spMkLst>
        </pc:spChg>
      </pc:sldChg>
      <pc:sldChg chg="modSp mod">
        <pc:chgData name="Lydia Baldwin" userId="2c7188a8-56b0-4a8f-9e86-c8e7947e05c9" providerId="ADAL" clId="{E9E2A575-4C7C-9545-A07E-76DE6576FF2D}" dt="2020-12-15T13:59:56.663" v="1915" actId="207"/>
        <pc:sldMkLst>
          <pc:docMk/>
          <pc:sldMk cId="3494225771" sldId="263"/>
        </pc:sldMkLst>
        <pc:spChg chg="mod">
          <ac:chgData name="Lydia Baldwin" userId="2c7188a8-56b0-4a8f-9e86-c8e7947e05c9" providerId="ADAL" clId="{E9E2A575-4C7C-9545-A07E-76DE6576FF2D}" dt="2020-12-15T13:59:56.663" v="1915" actId="207"/>
          <ac:spMkLst>
            <pc:docMk/>
            <pc:sldMk cId="3494225771" sldId="263"/>
            <ac:spMk id="2" creationId="{13B02255-2B89-F540-B3FF-C49CA77A11DC}"/>
          </ac:spMkLst>
        </pc:spChg>
        <pc:spChg chg="mod">
          <ac:chgData name="Lydia Baldwin" userId="2c7188a8-56b0-4a8f-9e86-c8e7947e05c9" providerId="ADAL" clId="{E9E2A575-4C7C-9545-A07E-76DE6576FF2D}" dt="2020-12-02T16:39:36.572" v="1496" actId="2711"/>
          <ac:spMkLst>
            <pc:docMk/>
            <pc:sldMk cId="3494225771" sldId="263"/>
            <ac:spMk id="6" creationId="{0252391A-74C0-47FF-95AD-7951B19C6B54}"/>
          </ac:spMkLst>
        </pc:spChg>
        <pc:spChg chg="mod">
          <ac:chgData name="Lydia Baldwin" userId="2c7188a8-56b0-4a8f-9e86-c8e7947e05c9" providerId="ADAL" clId="{E9E2A575-4C7C-9545-A07E-76DE6576FF2D}" dt="2020-12-02T16:39:36.572" v="1496" actId="2711"/>
          <ac:spMkLst>
            <pc:docMk/>
            <pc:sldMk cId="3494225771" sldId="263"/>
            <ac:spMk id="10" creationId="{C53625C8-7287-4D95-943B-905686FBF7D0}"/>
          </ac:spMkLst>
        </pc:spChg>
        <pc:spChg chg="mod">
          <ac:chgData name="Lydia Baldwin" userId="2c7188a8-56b0-4a8f-9e86-c8e7947e05c9" providerId="ADAL" clId="{E9E2A575-4C7C-9545-A07E-76DE6576FF2D}" dt="2020-12-02T16:39:36.572" v="1496" actId="2711"/>
          <ac:spMkLst>
            <pc:docMk/>
            <pc:sldMk cId="3494225771" sldId="263"/>
            <ac:spMk id="11" creationId="{735F908E-0D74-4CE7-AFBC-FCE456F5AA8E}"/>
          </ac:spMkLst>
        </pc:spChg>
        <pc:spChg chg="mod">
          <ac:chgData name="Lydia Baldwin" userId="2c7188a8-56b0-4a8f-9e86-c8e7947e05c9" providerId="ADAL" clId="{E9E2A575-4C7C-9545-A07E-76DE6576FF2D}" dt="2020-12-02T16:39:36.572" v="1496" actId="2711"/>
          <ac:spMkLst>
            <pc:docMk/>
            <pc:sldMk cId="3494225771" sldId="263"/>
            <ac:spMk id="12" creationId="{75460A1B-42E0-4BA4-8EDA-39EF7FBE4311}"/>
          </ac:spMkLst>
        </pc:spChg>
      </pc:sldChg>
      <pc:sldChg chg="modSp mod">
        <pc:chgData name="Lydia Baldwin" userId="2c7188a8-56b0-4a8f-9e86-c8e7947e05c9" providerId="ADAL" clId="{E9E2A575-4C7C-9545-A07E-76DE6576FF2D}" dt="2020-12-15T13:59:40.008" v="1912" actId="207"/>
        <pc:sldMkLst>
          <pc:docMk/>
          <pc:sldMk cId="2827384529" sldId="264"/>
        </pc:sldMkLst>
        <pc:spChg chg="mod">
          <ac:chgData name="Lydia Baldwin" userId="2c7188a8-56b0-4a8f-9e86-c8e7947e05c9" providerId="ADAL" clId="{E9E2A575-4C7C-9545-A07E-76DE6576FF2D}" dt="2020-12-15T13:59:40.008" v="1912" actId="207"/>
          <ac:spMkLst>
            <pc:docMk/>
            <pc:sldMk cId="2827384529" sldId="264"/>
            <ac:spMk id="2" creationId="{7BCDF06A-B0AD-4492-B5FF-EACD8EB7DCA3}"/>
          </ac:spMkLst>
        </pc:spChg>
        <pc:spChg chg="mod">
          <ac:chgData name="Lydia Baldwin" userId="2c7188a8-56b0-4a8f-9e86-c8e7947e05c9" providerId="ADAL" clId="{E9E2A575-4C7C-9545-A07E-76DE6576FF2D}" dt="2020-12-02T16:39:00.640" v="1490" actId="27636"/>
          <ac:spMkLst>
            <pc:docMk/>
            <pc:sldMk cId="2827384529" sldId="264"/>
            <ac:spMk id="3" creationId="{B75CC247-F5A8-47BB-A902-1E199B2FD31F}"/>
          </ac:spMkLst>
        </pc:spChg>
      </pc:sldChg>
      <pc:sldChg chg="modSp mod">
        <pc:chgData name="Lydia Baldwin" userId="2c7188a8-56b0-4a8f-9e86-c8e7947e05c9" providerId="ADAL" clId="{E9E2A575-4C7C-9545-A07E-76DE6576FF2D}" dt="2020-12-02T16:39:46.535" v="1497" actId="2711"/>
        <pc:sldMkLst>
          <pc:docMk/>
          <pc:sldMk cId="2581034225" sldId="265"/>
        </pc:sldMkLst>
        <pc:spChg chg="mod">
          <ac:chgData name="Lydia Baldwin" userId="2c7188a8-56b0-4a8f-9e86-c8e7947e05c9" providerId="ADAL" clId="{E9E2A575-4C7C-9545-A07E-76DE6576FF2D}" dt="2020-12-02T16:39:46.535" v="1497" actId="2711"/>
          <ac:spMkLst>
            <pc:docMk/>
            <pc:sldMk cId="2581034225" sldId="265"/>
            <ac:spMk id="2" creationId="{4FB4DCA7-A2D0-42C5-8E3C-29B83E99BE76}"/>
          </ac:spMkLst>
        </pc:spChg>
        <pc:spChg chg="mod">
          <ac:chgData name="Lydia Baldwin" userId="2c7188a8-56b0-4a8f-9e86-c8e7947e05c9" providerId="ADAL" clId="{E9E2A575-4C7C-9545-A07E-76DE6576FF2D}" dt="2020-12-02T16:39:46.535" v="1497" actId="2711"/>
          <ac:spMkLst>
            <pc:docMk/>
            <pc:sldMk cId="2581034225" sldId="265"/>
            <ac:spMk id="3" creationId="{B197831A-B5C0-4363-A08C-A0E530B31E06}"/>
          </ac:spMkLst>
        </pc:spChg>
      </pc:sldChg>
      <pc:sldChg chg="modSp mod">
        <pc:chgData name="Lydia Baldwin" userId="2c7188a8-56b0-4a8f-9e86-c8e7947e05c9" providerId="ADAL" clId="{E9E2A575-4C7C-9545-A07E-76DE6576FF2D}" dt="2020-12-02T16:39:56.566" v="1498" actId="2711"/>
        <pc:sldMkLst>
          <pc:docMk/>
          <pc:sldMk cId="2121283008" sldId="266"/>
        </pc:sldMkLst>
        <pc:spChg chg="mod">
          <ac:chgData name="Lydia Baldwin" userId="2c7188a8-56b0-4a8f-9e86-c8e7947e05c9" providerId="ADAL" clId="{E9E2A575-4C7C-9545-A07E-76DE6576FF2D}" dt="2020-12-02T16:39:56.566" v="1498" actId="2711"/>
          <ac:spMkLst>
            <pc:docMk/>
            <pc:sldMk cId="2121283008" sldId="266"/>
            <ac:spMk id="2" creationId="{4FB4DCA7-A2D0-42C5-8E3C-29B83E99BE76}"/>
          </ac:spMkLst>
        </pc:spChg>
      </pc:sldChg>
      <pc:sldChg chg="modSp mod">
        <pc:chgData name="Lydia Baldwin" userId="2c7188a8-56b0-4a8f-9e86-c8e7947e05c9" providerId="ADAL" clId="{E9E2A575-4C7C-9545-A07E-76DE6576FF2D}" dt="2020-12-15T13:58:23.055" v="1900" actId="207"/>
        <pc:sldMkLst>
          <pc:docMk/>
          <pc:sldMk cId="860828860" sldId="267"/>
        </pc:sldMkLst>
        <pc:spChg chg="mod">
          <ac:chgData name="Lydia Baldwin" userId="2c7188a8-56b0-4a8f-9e86-c8e7947e05c9" providerId="ADAL" clId="{E9E2A575-4C7C-9545-A07E-76DE6576FF2D}" dt="2020-12-15T13:58:23.055" v="1900" actId="207"/>
          <ac:spMkLst>
            <pc:docMk/>
            <pc:sldMk cId="860828860" sldId="267"/>
            <ac:spMk id="2" creationId="{D59D7AF5-537F-4C2B-B425-E400F87B7F22}"/>
          </ac:spMkLst>
        </pc:spChg>
        <pc:spChg chg="mod">
          <ac:chgData name="Lydia Baldwin" userId="2c7188a8-56b0-4a8f-9e86-c8e7947e05c9" providerId="ADAL" clId="{E9E2A575-4C7C-9545-A07E-76DE6576FF2D}" dt="2020-12-15T13:58:18.363" v="1899" actId="207"/>
          <ac:spMkLst>
            <pc:docMk/>
            <pc:sldMk cId="860828860" sldId="267"/>
            <ac:spMk id="3" creationId="{13DBBFD8-5B0B-4269-B21B-D98004CCDE92}"/>
          </ac:spMkLst>
        </pc:spChg>
        <pc:picChg chg="mod">
          <ac:chgData name="Lydia Baldwin" userId="2c7188a8-56b0-4a8f-9e86-c8e7947e05c9" providerId="ADAL" clId="{E9E2A575-4C7C-9545-A07E-76DE6576FF2D}" dt="2020-12-02T15:28:41.358" v="478" actId="1076"/>
          <ac:picMkLst>
            <pc:docMk/>
            <pc:sldMk cId="860828860" sldId="267"/>
            <ac:picMk id="4" creationId="{11B06403-0885-40F0-8A6E-5068261528E6}"/>
          </ac:picMkLst>
        </pc:picChg>
      </pc:sldChg>
      <pc:sldChg chg="addSp delSp modSp mod">
        <pc:chgData name="Lydia Baldwin" userId="2c7188a8-56b0-4a8f-9e86-c8e7947e05c9" providerId="ADAL" clId="{E9E2A575-4C7C-9545-A07E-76DE6576FF2D}" dt="2020-12-15T13:58:29.370" v="1901" actId="207"/>
        <pc:sldMkLst>
          <pc:docMk/>
          <pc:sldMk cId="151396319" sldId="268"/>
        </pc:sldMkLst>
        <pc:spChg chg="mod">
          <ac:chgData name="Lydia Baldwin" userId="2c7188a8-56b0-4a8f-9e86-c8e7947e05c9" providerId="ADAL" clId="{E9E2A575-4C7C-9545-A07E-76DE6576FF2D}" dt="2020-12-15T13:58:29.370" v="1901" actId="207"/>
          <ac:spMkLst>
            <pc:docMk/>
            <pc:sldMk cId="151396319" sldId="268"/>
            <ac:spMk id="4" creationId="{D24B07A5-9B55-4007-B18F-8ECCA8F66BD0}"/>
          </ac:spMkLst>
        </pc:spChg>
        <pc:grpChg chg="del mod">
          <ac:chgData name="Lydia Baldwin" userId="2c7188a8-56b0-4a8f-9e86-c8e7947e05c9" providerId="ADAL" clId="{E9E2A575-4C7C-9545-A07E-76DE6576FF2D}" dt="2020-12-02T15:08:51.826" v="10"/>
          <ac:grpSpMkLst>
            <pc:docMk/>
            <pc:sldMk cId="151396319" sldId="268"/>
            <ac:grpSpMk id="207" creationId="{10C37378-0220-5C44-B7D3-816D6C1A5F7F}"/>
          </ac:grpSpMkLst>
        </pc:grpChg>
        <pc:grpChg chg="del mod">
          <ac:chgData name="Lydia Baldwin" userId="2c7188a8-56b0-4a8f-9e86-c8e7947e05c9" providerId="ADAL" clId="{E9E2A575-4C7C-9545-A07E-76DE6576FF2D}" dt="2020-12-02T15:09:46.950" v="98"/>
          <ac:grpSpMkLst>
            <pc:docMk/>
            <pc:sldMk cId="151396319" sldId="268"/>
            <ac:grpSpMk id="211" creationId="{2300649D-9040-5B4D-9793-0E2F63742DED}"/>
          </ac:grpSpMkLst>
        </pc:grpChg>
        <pc:grpChg chg="mod">
          <ac:chgData name="Lydia Baldwin" userId="2c7188a8-56b0-4a8f-9e86-c8e7947e05c9" providerId="ADAL" clId="{E9E2A575-4C7C-9545-A07E-76DE6576FF2D}" dt="2020-12-02T15:08:54.209" v="14"/>
          <ac:grpSpMkLst>
            <pc:docMk/>
            <pc:sldMk cId="151396319" sldId="268"/>
            <ac:grpSpMk id="215" creationId="{4F32F8B8-115B-EE47-8FC4-E2004034A9DD}"/>
          </ac:grpSpMkLst>
        </pc:grpChg>
        <pc:grpChg chg="mod">
          <ac:chgData name="Lydia Baldwin" userId="2c7188a8-56b0-4a8f-9e86-c8e7947e05c9" providerId="ADAL" clId="{E9E2A575-4C7C-9545-A07E-76DE6576FF2D}" dt="2020-12-02T15:08:58.525" v="20"/>
          <ac:grpSpMkLst>
            <pc:docMk/>
            <pc:sldMk cId="151396319" sldId="268"/>
            <ac:grpSpMk id="221" creationId="{5D3F8D88-2727-4D45-8F07-BB639735F31A}"/>
          </ac:grpSpMkLst>
        </pc:grpChg>
        <pc:grpChg chg="del mod">
          <ac:chgData name="Lydia Baldwin" userId="2c7188a8-56b0-4a8f-9e86-c8e7947e05c9" providerId="ADAL" clId="{E9E2A575-4C7C-9545-A07E-76DE6576FF2D}" dt="2020-12-02T15:09:00.272" v="23"/>
          <ac:grpSpMkLst>
            <pc:docMk/>
            <pc:sldMk cId="151396319" sldId="268"/>
            <ac:grpSpMk id="222" creationId="{DAAF89FE-1248-0646-BDE6-083E89F513E4}"/>
          </ac:grpSpMkLst>
        </pc:grpChg>
        <pc:grpChg chg="del mod">
          <ac:chgData name="Lydia Baldwin" userId="2c7188a8-56b0-4a8f-9e86-c8e7947e05c9" providerId="ADAL" clId="{E9E2A575-4C7C-9545-A07E-76DE6576FF2D}" dt="2020-12-02T15:09:17.102" v="48"/>
          <ac:grpSpMkLst>
            <pc:docMk/>
            <pc:sldMk cId="151396319" sldId="268"/>
            <ac:grpSpMk id="225" creationId="{07C1AB23-E230-D948-ABD8-E53661D5234A}"/>
          </ac:grpSpMkLst>
        </pc:grpChg>
        <pc:grpChg chg="mod">
          <ac:chgData name="Lydia Baldwin" userId="2c7188a8-56b0-4a8f-9e86-c8e7947e05c9" providerId="ADAL" clId="{E9E2A575-4C7C-9545-A07E-76DE6576FF2D}" dt="2020-12-02T15:09:17.102" v="48"/>
          <ac:grpSpMkLst>
            <pc:docMk/>
            <pc:sldMk cId="151396319" sldId="268"/>
            <ac:grpSpMk id="250" creationId="{233BC38D-4551-D343-B3AB-61D263B6E0EE}"/>
          </ac:grpSpMkLst>
        </pc:grpChg>
        <pc:grpChg chg="del mod">
          <ac:chgData name="Lydia Baldwin" userId="2c7188a8-56b0-4a8f-9e86-c8e7947e05c9" providerId="ADAL" clId="{E9E2A575-4C7C-9545-A07E-76DE6576FF2D}" dt="2020-12-02T15:10:51.518" v="206"/>
          <ac:grpSpMkLst>
            <pc:docMk/>
            <pc:sldMk cId="151396319" sldId="268"/>
            <ac:grpSpMk id="251" creationId="{693D2950-87E5-5A42-A95D-01DCF1848022}"/>
          </ac:grpSpMkLst>
        </pc:grpChg>
        <pc:grpChg chg="del mod">
          <ac:chgData name="Lydia Baldwin" userId="2c7188a8-56b0-4a8f-9e86-c8e7947e05c9" providerId="ADAL" clId="{E9E2A575-4C7C-9545-A07E-76DE6576FF2D}" dt="2020-12-02T15:09:38.519" v="84"/>
          <ac:grpSpMkLst>
            <pc:docMk/>
            <pc:sldMk cId="151396319" sldId="268"/>
            <ac:grpSpMk id="252" creationId="{5DBE30AB-0D50-BF43-A6AF-513E60045908}"/>
          </ac:grpSpMkLst>
        </pc:grpChg>
        <pc:grpChg chg="mod">
          <ac:chgData name="Lydia Baldwin" userId="2c7188a8-56b0-4a8f-9e86-c8e7947e05c9" providerId="ADAL" clId="{E9E2A575-4C7C-9545-A07E-76DE6576FF2D}" dt="2020-12-02T15:09:18.428" v="51"/>
          <ac:grpSpMkLst>
            <pc:docMk/>
            <pc:sldMk cId="151396319" sldId="268"/>
            <ac:grpSpMk id="255" creationId="{55A73B19-DC5B-C240-84B5-346C1A49442B}"/>
          </ac:grpSpMkLst>
        </pc:grpChg>
        <pc:grpChg chg="mod">
          <ac:chgData name="Lydia Baldwin" userId="2c7188a8-56b0-4a8f-9e86-c8e7947e05c9" providerId="ADAL" clId="{E9E2A575-4C7C-9545-A07E-76DE6576FF2D}" dt="2020-12-02T15:09:19.276" v="53"/>
          <ac:grpSpMkLst>
            <pc:docMk/>
            <pc:sldMk cId="151396319" sldId="268"/>
            <ac:grpSpMk id="257" creationId="{C27F1647-D54C-5B4E-8878-50C6D4456EC8}"/>
          </ac:grpSpMkLst>
        </pc:grpChg>
        <pc:grpChg chg="del mod">
          <ac:chgData name="Lydia Baldwin" userId="2c7188a8-56b0-4a8f-9e86-c8e7947e05c9" providerId="ADAL" clId="{E9E2A575-4C7C-9545-A07E-76DE6576FF2D}" dt="2020-12-02T15:09:34.718" v="79"/>
          <ac:grpSpMkLst>
            <pc:docMk/>
            <pc:sldMk cId="151396319" sldId="268"/>
            <ac:grpSpMk id="272" creationId="{49B9A108-19DC-9F48-B42E-304952DF3CA1}"/>
          </ac:grpSpMkLst>
        </pc:grpChg>
        <pc:grpChg chg="mod">
          <ac:chgData name="Lydia Baldwin" userId="2c7188a8-56b0-4a8f-9e86-c8e7947e05c9" providerId="ADAL" clId="{E9E2A575-4C7C-9545-A07E-76DE6576FF2D}" dt="2020-12-02T15:09:34.718" v="79"/>
          <ac:grpSpMkLst>
            <pc:docMk/>
            <pc:sldMk cId="151396319" sldId="268"/>
            <ac:grpSpMk id="283" creationId="{CE7AD2D2-8F57-EB48-A282-7F03186B8A2E}"/>
          </ac:grpSpMkLst>
        </pc:grpChg>
        <pc:grpChg chg="mod">
          <ac:chgData name="Lydia Baldwin" userId="2c7188a8-56b0-4a8f-9e86-c8e7947e05c9" providerId="ADAL" clId="{E9E2A575-4C7C-9545-A07E-76DE6576FF2D}" dt="2020-12-02T15:09:38.519" v="84"/>
          <ac:grpSpMkLst>
            <pc:docMk/>
            <pc:sldMk cId="151396319" sldId="268"/>
            <ac:grpSpMk id="288" creationId="{272C4872-C5A1-8545-9E84-E327DD76F572}"/>
          </ac:grpSpMkLst>
        </pc:grpChg>
        <pc:grpChg chg="del mod">
          <ac:chgData name="Lydia Baldwin" userId="2c7188a8-56b0-4a8f-9e86-c8e7947e05c9" providerId="ADAL" clId="{E9E2A575-4C7C-9545-A07E-76DE6576FF2D}" dt="2020-12-02T15:09:43.248" v="92"/>
          <ac:grpSpMkLst>
            <pc:docMk/>
            <pc:sldMk cId="151396319" sldId="268"/>
            <ac:grpSpMk id="291" creationId="{082B2BAE-0B5F-4041-9BD1-C381EBAE7EF9}"/>
          </ac:grpSpMkLst>
        </pc:grpChg>
        <pc:grpChg chg="mod">
          <ac:chgData name="Lydia Baldwin" userId="2c7188a8-56b0-4a8f-9e86-c8e7947e05c9" providerId="ADAL" clId="{E9E2A575-4C7C-9545-A07E-76DE6576FF2D}" dt="2020-12-02T15:09:43.248" v="92"/>
          <ac:grpSpMkLst>
            <pc:docMk/>
            <pc:sldMk cId="151396319" sldId="268"/>
            <ac:grpSpMk id="296" creationId="{ECD8619D-A778-2741-8F74-59D673666118}"/>
          </ac:grpSpMkLst>
        </pc:grpChg>
        <pc:grpChg chg="mod">
          <ac:chgData name="Lydia Baldwin" userId="2c7188a8-56b0-4a8f-9e86-c8e7947e05c9" providerId="ADAL" clId="{E9E2A575-4C7C-9545-A07E-76DE6576FF2D}" dt="2020-12-02T15:09:43.248" v="92"/>
          <ac:grpSpMkLst>
            <pc:docMk/>
            <pc:sldMk cId="151396319" sldId="268"/>
            <ac:grpSpMk id="297" creationId="{D0D30B1B-BC9E-704C-843F-6C88A21EC595}"/>
          </ac:grpSpMkLst>
        </pc:grpChg>
        <pc:grpChg chg="del mod">
          <ac:chgData name="Lydia Baldwin" userId="2c7188a8-56b0-4a8f-9e86-c8e7947e05c9" providerId="ADAL" clId="{E9E2A575-4C7C-9545-A07E-76DE6576FF2D}" dt="2020-12-02T15:09:47.885" v="100"/>
          <ac:grpSpMkLst>
            <pc:docMk/>
            <pc:sldMk cId="151396319" sldId="268"/>
            <ac:grpSpMk id="303" creationId="{DD274A5F-3F74-1548-9989-39D2F0B3654D}"/>
          </ac:grpSpMkLst>
        </pc:grpChg>
        <pc:grpChg chg="mod">
          <ac:chgData name="Lydia Baldwin" userId="2c7188a8-56b0-4a8f-9e86-c8e7947e05c9" providerId="ADAL" clId="{E9E2A575-4C7C-9545-A07E-76DE6576FF2D}" dt="2020-12-02T15:09:46.950" v="98"/>
          <ac:grpSpMkLst>
            <pc:docMk/>
            <pc:sldMk cId="151396319" sldId="268"/>
            <ac:grpSpMk id="304" creationId="{30D5C08A-C377-5F4C-A0B5-1C5B428A4698}"/>
          </ac:grpSpMkLst>
        </pc:grpChg>
        <pc:grpChg chg="mod">
          <ac:chgData name="Lydia Baldwin" userId="2c7188a8-56b0-4a8f-9e86-c8e7947e05c9" providerId="ADAL" clId="{E9E2A575-4C7C-9545-A07E-76DE6576FF2D}" dt="2020-12-02T15:09:47.885" v="100"/>
          <ac:grpSpMkLst>
            <pc:docMk/>
            <pc:sldMk cId="151396319" sldId="268"/>
            <ac:grpSpMk id="306" creationId="{6831651C-9957-EA4A-9B71-609EA87E5608}"/>
          </ac:grpSpMkLst>
        </pc:grpChg>
        <pc:grpChg chg="mod">
          <ac:chgData name="Lydia Baldwin" userId="2c7188a8-56b0-4a8f-9e86-c8e7947e05c9" providerId="ADAL" clId="{E9E2A575-4C7C-9545-A07E-76DE6576FF2D}" dt="2020-12-02T15:09:54.882" v="109"/>
          <ac:grpSpMkLst>
            <pc:docMk/>
            <pc:sldMk cId="151396319" sldId="268"/>
            <ac:grpSpMk id="315" creationId="{071487AE-9879-704D-9306-0EE75B300B9D}"/>
          </ac:grpSpMkLst>
        </pc:grpChg>
        <pc:grpChg chg="del mod">
          <ac:chgData name="Lydia Baldwin" userId="2c7188a8-56b0-4a8f-9e86-c8e7947e05c9" providerId="ADAL" clId="{E9E2A575-4C7C-9545-A07E-76DE6576FF2D}" dt="2020-12-02T15:10:56.296" v="208"/>
          <ac:grpSpMkLst>
            <pc:docMk/>
            <pc:sldMk cId="151396319" sldId="268"/>
            <ac:grpSpMk id="318" creationId="{420B8BAC-6971-4749-A019-6514531A3595}"/>
          </ac:grpSpMkLst>
        </pc:grpChg>
        <pc:grpChg chg="del mod">
          <ac:chgData name="Lydia Baldwin" userId="2c7188a8-56b0-4a8f-9e86-c8e7947e05c9" providerId="ADAL" clId="{E9E2A575-4C7C-9545-A07E-76DE6576FF2D}" dt="2020-12-02T15:10:08.649" v="133"/>
          <ac:grpSpMkLst>
            <pc:docMk/>
            <pc:sldMk cId="151396319" sldId="268"/>
            <ac:grpSpMk id="328" creationId="{6CD8AF2C-5D19-2749-A1A3-46FF22FD6D56}"/>
          </ac:grpSpMkLst>
        </pc:grpChg>
        <pc:grpChg chg="del mod">
          <ac:chgData name="Lydia Baldwin" userId="2c7188a8-56b0-4a8f-9e86-c8e7947e05c9" providerId="ADAL" clId="{E9E2A575-4C7C-9545-A07E-76DE6576FF2D}" dt="2020-12-02T15:10:37.112" v="183"/>
          <ac:grpSpMkLst>
            <pc:docMk/>
            <pc:sldMk cId="151396319" sldId="268"/>
            <ac:grpSpMk id="329" creationId="{E7CF9454-07E0-D242-8DDD-A0A572962E2D}"/>
          </ac:grpSpMkLst>
        </pc:grpChg>
        <pc:grpChg chg="del mod">
          <ac:chgData name="Lydia Baldwin" userId="2c7188a8-56b0-4a8f-9e86-c8e7947e05c9" providerId="ADAL" clId="{E9E2A575-4C7C-9545-A07E-76DE6576FF2D}" dt="2020-12-02T15:10:40.712" v="191"/>
          <ac:grpSpMkLst>
            <pc:docMk/>
            <pc:sldMk cId="151396319" sldId="268"/>
            <ac:grpSpMk id="340" creationId="{FA3CE882-70AB-EC47-8597-BA3687678F84}"/>
          </ac:grpSpMkLst>
        </pc:grpChg>
        <pc:grpChg chg="del mod">
          <ac:chgData name="Lydia Baldwin" userId="2c7188a8-56b0-4a8f-9e86-c8e7947e05c9" providerId="ADAL" clId="{E9E2A575-4C7C-9545-A07E-76DE6576FF2D}" dt="2020-12-02T15:10:39.066" v="187"/>
          <ac:grpSpMkLst>
            <pc:docMk/>
            <pc:sldMk cId="151396319" sldId="268"/>
            <ac:grpSpMk id="341" creationId="{63AD28C1-6924-044D-A80E-4BAE4B6AF5B6}"/>
          </ac:grpSpMkLst>
        </pc:grpChg>
        <pc:grpChg chg="del mod">
          <ac:chgData name="Lydia Baldwin" userId="2c7188a8-56b0-4a8f-9e86-c8e7947e05c9" providerId="ADAL" clId="{E9E2A575-4C7C-9545-A07E-76DE6576FF2D}" dt="2020-12-02T15:10:28.982" v="169"/>
          <ac:grpSpMkLst>
            <pc:docMk/>
            <pc:sldMk cId="151396319" sldId="268"/>
            <ac:grpSpMk id="355" creationId="{E0913BE7-C12D-764C-819D-6897940AB710}"/>
          </ac:grpSpMkLst>
        </pc:grpChg>
        <pc:grpChg chg="del mod">
          <ac:chgData name="Lydia Baldwin" userId="2c7188a8-56b0-4a8f-9e86-c8e7947e05c9" providerId="ADAL" clId="{E9E2A575-4C7C-9545-A07E-76DE6576FF2D}" dt="2020-12-02T15:10:28.982" v="169"/>
          <ac:grpSpMkLst>
            <pc:docMk/>
            <pc:sldMk cId="151396319" sldId="268"/>
            <ac:grpSpMk id="356" creationId="{B76F7E58-C9C7-C645-BCF7-9A84D4613FF0}"/>
          </ac:grpSpMkLst>
        </pc:grpChg>
        <pc:grpChg chg="del mod">
          <ac:chgData name="Lydia Baldwin" userId="2c7188a8-56b0-4a8f-9e86-c8e7947e05c9" providerId="ADAL" clId="{E9E2A575-4C7C-9545-A07E-76DE6576FF2D}" dt="2020-12-02T15:10:22.983" v="159"/>
          <ac:grpSpMkLst>
            <pc:docMk/>
            <pc:sldMk cId="151396319" sldId="268"/>
            <ac:grpSpMk id="366" creationId="{4E7DAC38-6A53-744A-A52F-591D4B882B83}"/>
          </ac:grpSpMkLst>
        </pc:grpChg>
        <pc:grpChg chg="del mod">
          <ac:chgData name="Lydia Baldwin" userId="2c7188a8-56b0-4a8f-9e86-c8e7947e05c9" providerId="ADAL" clId="{E9E2A575-4C7C-9545-A07E-76DE6576FF2D}" dt="2020-12-02T15:10:23.737" v="161"/>
          <ac:grpSpMkLst>
            <pc:docMk/>
            <pc:sldMk cId="151396319" sldId="268"/>
            <ac:grpSpMk id="368" creationId="{3FE25477-6F52-7743-948F-AF374B8FB296}"/>
          </ac:grpSpMkLst>
        </pc:grpChg>
        <pc:grpChg chg="del mod">
          <ac:chgData name="Lydia Baldwin" userId="2c7188a8-56b0-4a8f-9e86-c8e7947e05c9" providerId="ADAL" clId="{E9E2A575-4C7C-9545-A07E-76DE6576FF2D}" dt="2020-12-02T15:10:28.982" v="169"/>
          <ac:grpSpMkLst>
            <pc:docMk/>
            <pc:sldMk cId="151396319" sldId="268"/>
            <ac:grpSpMk id="370" creationId="{85EC6153-DBBA-224A-ABB4-9E89E72537A8}"/>
          </ac:grpSpMkLst>
        </pc:grpChg>
        <pc:grpChg chg="del mod">
          <ac:chgData name="Lydia Baldwin" userId="2c7188a8-56b0-4a8f-9e86-c8e7947e05c9" providerId="ADAL" clId="{E9E2A575-4C7C-9545-A07E-76DE6576FF2D}" dt="2020-12-02T15:10:30.352" v="172"/>
          <ac:grpSpMkLst>
            <pc:docMk/>
            <pc:sldMk cId="151396319" sldId="268"/>
            <ac:grpSpMk id="378" creationId="{C01E3B54-0EB8-6F4B-A03F-A76DF241F150}"/>
          </ac:grpSpMkLst>
        </pc:grpChg>
        <pc:grpChg chg="del mod">
          <ac:chgData name="Lydia Baldwin" userId="2c7188a8-56b0-4a8f-9e86-c8e7947e05c9" providerId="ADAL" clId="{E9E2A575-4C7C-9545-A07E-76DE6576FF2D}" dt="2020-12-02T15:10:33.825" v="178"/>
          <ac:grpSpMkLst>
            <pc:docMk/>
            <pc:sldMk cId="151396319" sldId="268"/>
            <ac:grpSpMk id="379" creationId="{F743E600-D79D-BC46-A152-0C791DB6DBB6}"/>
          </ac:grpSpMkLst>
        </pc:grpChg>
        <pc:grpChg chg="del mod">
          <ac:chgData name="Lydia Baldwin" userId="2c7188a8-56b0-4a8f-9e86-c8e7947e05c9" providerId="ADAL" clId="{E9E2A575-4C7C-9545-A07E-76DE6576FF2D}" dt="2020-12-02T15:10:31.240" v="174"/>
          <ac:grpSpMkLst>
            <pc:docMk/>
            <pc:sldMk cId="151396319" sldId="268"/>
            <ac:grpSpMk id="382" creationId="{AB70BD34-F51E-B648-B07D-F06AE48890D4}"/>
          </ac:grpSpMkLst>
        </pc:grpChg>
        <pc:grpChg chg="del mod">
          <ac:chgData name="Lydia Baldwin" userId="2c7188a8-56b0-4a8f-9e86-c8e7947e05c9" providerId="ADAL" clId="{E9E2A575-4C7C-9545-A07E-76DE6576FF2D}" dt="2020-12-02T15:10:32.047" v="176"/>
          <ac:grpSpMkLst>
            <pc:docMk/>
            <pc:sldMk cId="151396319" sldId="268"/>
            <ac:grpSpMk id="384" creationId="{E511FF95-6C19-8944-9BDD-4BE86B638E5C}"/>
          </ac:grpSpMkLst>
        </pc:grpChg>
        <pc:grpChg chg="del mod">
          <ac:chgData name="Lydia Baldwin" userId="2c7188a8-56b0-4a8f-9e86-c8e7947e05c9" providerId="ADAL" clId="{E9E2A575-4C7C-9545-A07E-76DE6576FF2D}" dt="2020-12-02T15:10:45.189" v="196"/>
          <ac:grpSpMkLst>
            <pc:docMk/>
            <pc:sldMk cId="151396319" sldId="268"/>
            <ac:grpSpMk id="386" creationId="{95F5BD66-AC42-884F-BE0D-2ED9110DB95D}"/>
          </ac:grpSpMkLst>
        </pc:grpChg>
        <pc:grpChg chg="del mod">
          <ac:chgData name="Lydia Baldwin" userId="2c7188a8-56b0-4a8f-9e86-c8e7947e05c9" providerId="ADAL" clId="{E9E2A575-4C7C-9545-A07E-76DE6576FF2D}" dt="2020-12-02T15:10:37.112" v="183"/>
          <ac:grpSpMkLst>
            <pc:docMk/>
            <pc:sldMk cId="151396319" sldId="268"/>
            <ac:grpSpMk id="388" creationId="{5B7B31B3-F1C7-A44A-95ED-E935BBAA9F16}"/>
          </ac:grpSpMkLst>
        </pc:grpChg>
        <pc:grpChg chg="del mod">
          <ac:chgData name="Lydia Baldwin" userId="2c7188a8-56b0-4a8f-9e86-c8e7947e05c9" providerId="ADAL" clId="{E9E2A575-4C7C-9545-A07E-76DE6576FF2D}" dt="2020-12-02T15:10:37.974" v="185"/>
          <ac:grpSpMkLst>
            <pc:docMk/>
            <pc:sldMk cId="151396319" sldId="268"/>
            <ac:grpSpMk id="393" creationId="{53466BCB-2D72-FE4A-9D48-3680BA7C3046}"/>
          </ac:grpSpMkLst>
        </pc:grpChg>
        <pc:grpChg chg="del mod">
          <ac:chgData name="Lydia Baldwin" userId="2c7188a8-56b0-4a8f-9e86-c8e7947e05c9" providerId="ADAL" clId="{E9E2A575-4C7C-9545-A07E-76DE6576FF2D}" dt="2020-12-02T15:10:47.092" v="200"/>
          <ac:grpSpMkLst>
            <pc:docMk/>
            <pc:sldMk cId="151396319" sldId="268"/>
            <ac:grpSpMk id="394" creationId="{945292D3-2EDA-734B-A7A5-238C92213A1C}"/>
          </ac:grpSpMkLst>
        </pc:grpChg>
        <pc:grpChg chg="del mod">
          <ac:chgData name="Lydia Baldwin" userId="2c7188a8-56b0-4a8f-9e86-c8e7947e05c9" providerId="ADAL" clId="{E9E2A575-4C7C-9545-A07E-76DE6576FF2D}" dt="2020-12-02T15:11:09.561" v="231"/>
          <ac:grpSpMkLst>
            <pc:docMk/>
            <pc:sldMk cId="151396319" sldId="268"/>
            <ac:grpSpMk id="396" creationId="{DD9E7273-BAB1-884D-8E8C-8A0EB4576FA8}"/>
          </ac:grpSpMkLst>
        </pc:grpChg>
        <pc:grpChg chg="del mod">
          <ac:chgData name="Lydia Baldwin" userId="2c7188a8-56b0-4a8f-9e86-c8e7947e05c9" providerId="ADAL" clId="{E9E2A575-4C7C-9545-A07E-76DE6576FF2D}" dt="2020-12-02T15:10:40.020" v="189"/>
          <ac:grpSpMkLst>
            <pc:docMk/>
            <pc:sldMk cId="151396319" sldId="268"/>
            <ac:grpSpMk id="398" creationId="{CBC8B703-6FEE-4943-9B6B-4E74605B101B}"/>
          </ac:grpSpMkLst>
        </pc:grpChg>
        <pc:grpChg chg="del mod">
          <ac:chgData name="Lydia Baldwin" userId="2c7188a8-56b0-4a8f-9e86-c8e7947e05c9" providerId="ADAL" clId="{E9E2A575-4C7C-9545-A07E-76DE6576FF2D}" dt="2020-12-02T15:10:40.712" v="191"/>
          <ac:grpSpMkLst>
            <pc:docMk/>
            <pc:sldMk cId="151396319" sldId="268"/>
            <ac:grpSpMk id="400" creationId="{4C4988A8-F76D-6145-841E-D056013A1B58}"/>
          </ac:grpSpMkLst>
        </pc:grpChg>
        <pc:grpChg chg="del mod">
          <ac:chgData name="Lydia Baldwin" userId="2c7188a8-56b0-4a8f-9e86-c8e7947e05c9" providerId="ADAL" clId="{E9E2A575-4C7C-9545-A07E-76DE6576FF2D}" dt="2020-12-02T15:10:41.893" v="193"/>
          <ac:grpSpMkLst>
            <pc:docMk/>
            <pc:sldMk cId="151396319" sldId="268"/>
            <ac:grpSpMk id="402" creationId="{716321FB-D129-DF4B-80FD-314B67BC98B5}"/>
          </ac:grpSpMkLst>
        </pc:grpChg>
        <pc:grpChg chg="del mod">
          <ac:chgData name="Lydia Baldwin" userId="2c7188a8-56b0-4a8f-9e86-c8e7947e05c9" providerId="ADAL" clId="{E9E2A575-4C7C-9545-A07E-76DE6576FF2D}" dt="2020-12-02T15:11:13.293" v="238"/>
          <ac:grpSpMkLst>
            <pc:docMk/>
            <pc:sldMk cId="151396319" sldId="268"/>
            <ac:grpSpMk id="404" creationId="{1706A5B0-5EF9-2249-8F78-C53E02EABE12}"/>
          </ac:grpSpMkLst>
        </pc:grpChg>
        <pc:grpChg chg="del mod">
          <ac:chgData name="Lydia Baldwin" userId="2c7188a8-56b0-4a8f-9e86-c8e7947e05c9" providerId="ADAL" clId="{E9E2A575-4C7C-9545-A07E-76DE6576FF2D}" dt="2020-12-02T15:10:46.166" v="198"/>
          <ac:grpSpMkLst>
            <pc:docMk/>
            <pc:sldMk cId="151396319" sldId="268"/>
            <ac:grpSpMk id="407" creationId="{E14E2BA1-69E6-E94F-9D21-2A3C50580BBF}"/>
          </ac:grpSpMkLst>
        </pc:grpChg>
        <pc:grpChg chg="del mod">
          <ac:chgData name="Lydia Baldwin" userId="2c7188a8-56b0-4a8f-9e86-c8e7947e05c9" providerId="ADAL" clId="{E9E2A575-4C7C-9545-A07E-76DE6576FF2D}" dt="2020-12-02T15:11:20.666" v="248"/>
          <ac:grpSpMkLst>
            <pc:docMk/>
            <pc:sldMk cId="151396319" sldId="268"/>
            <ac:grpSpMk id="409" creationId="{07DB1514-F8B1-1241-BA98-14132402F037}"/>
          </ac:grpSpMkLst>
        </pc:grpChg>
        <pc:grpChg chg="del mod">
          <ac:chgData name="Lydia Baldwin" userId="2c7188a8-56b0-4a8f-9e86-c8e7947e05c9" providerId="ADAL" clId="{E9E2A575-4C7C-9545-A07E-76DE6576FF2D}" dt="2020-12-02T15:10:48.139" v="202"/>
          <ac:grpSpMkLst>
            <pc:docMk/>
            <pc:sldMk cId="151396319" sldId="268"/>
            <ac:grpSpMk id="411" creationId="{C98A5918-393C-DC41-BBE6-CC1FE0121726}"/>
          </ac:grpSpMkLst>
        </pc:grpChg>
        <pc:grpChg chg="del mod">
          <ac:chgData name="Lydia Baldwin" userId="2c7188a8-56b0-4a8f-9e86-c8e7947e05c9" providerId="ADAL" clId="{E9E2A575-4C7C-9545-A07E-76DE6576FF2D}" dt="2020-12-02T15:11:20.666" v="248"/>
          <ac:grpSpMkLst>
            <pc:docMk/>
            <pc:sldMk cId="151396319" sldId="268"/>
            <ac:grpSpMk id="413" creationId="{28F88419-07F8-3843-B912-9645986FDACA}"/>
          </ac:grpSpMkLst>
        </pc:grpChg>
        <pc:grpChg chg="del mod">
          <ac:chgData name="Lydia Baldwin" userId="2c7188a8-56b0-4a8f-9e86-c8e7947e05c9" providerId="ADAL" clId="{E9E2A575-4C7C-9545-A07E-76DE6576FF2D}" dt="2020-12-02T15:10:59.911" v="214"/>
          <ac:grpSpMkLst>
            <pc:docMk/>
            <pc:sldMk cId="151396319" sldId="268"/>
            <ac:grpSpMk id="417" creationId="{EF66F00E-1C54-1C4C-9AF6-E58C6167E126}"/>
          </ac:grpSpMkLst>
        </pc:grpChg>
        <pc:grpChg chg="del mod">
          <ac:chgData name="Lydia Baldwin" userId="2c7188a8-56b0-4a8f-9e86-c8e7947e05c9" providerId="ADAL" clId="{E9E2A575-4C7C-9545-A07E-76DE6576FF2D}" dt="2020-12-02T15:10:57.065" v="210"/>
          <ac:grpSpMkLst>
            <pc:docMk/>
            <pc:sldMk cId="151396319" sldId="268"/>
            <ac:grpSpMk id="419" creationId="{A88DFE5C-4470-0845-8B06-8A335EA91411}"/>
          </ac:grpSpMkLst>
        </pc:grpChg>
        <pc:grpChg chg="del mod">
          <ac:chgData name="Lydia Baldwin" userId="2c7188a8-56b0-4a8f-9e86-c8e7947e05c9" providerId="ADAL" clId="{E9E2A575-4C7C-9545-A07E-76DE6576FF2D}" dt="2020-12-02T15:10:57.766" v="212"/>
          <ac:grpSpMkLst>
            <pc:docMk/>
            <pc:sldMk cId="151396319" sldId="268"/>
            <ac:grpSpMk id="421" creationId="{FC3CD31B-BF1D-F743-B753-2DE2396DACC7}"/>
          </ac:grpSpMkLst>
        </pc:grpChg>
        <pc:grpChg chg="mod">
          <ac:chgData name="Lydia Baldwin" userId="2c7188a8-56b0-4a8f-9e86-c8e7947e05c9" providerId="ADAL" clId="{E9E2A575-4C7C-9545-A07E-76DE6576FF2D}" dt="2020-12-02T15:10:57.766" v="212"/>
          <ac:grpSpMkLst>
            <pc:docMk/>
            <pc:sldMk cId="151396319" sldId="268"/>
            <ac:grpSpMk id="423" creationId="{4C9BB54B-AEAA-AF46-87A5-A57DF4B3849D}"/>
          </ac:grpSpMkLst>
        </pc:grpChg>
        <pc:grpChg chg="del mod">
          <ac:chgData name="Lydia Baldwin" userId="2c7188a8-56b0-4a8f-9e86-c8e7947e05c9" providerId="ADAL" clId="{E9E2A575-4C7C-9545-A07E-76DE6576FF2D}" dt="2020-12-02T15:11:00.683" v="216"/>
          <ac:grpSpMkLst>
            <pc:docMk/>
            <pc:sldMk cId="151396319" sldId="268"/>
            <ac:grpSpMk id="425" creationId="{2A8B2DFA-1EBC-6448-9930-F8ED555F7709}"/>
          </ac:grpSpMkLst>
        </pc:grpChg>
        <pc:grpChg chg="mod">
          <ac:chgData name="Lydia Baldwin" userId="2c7188a8-56b0-4a8f-9e86-c8e7947e05c9" providerId="ADAL" clId="{E9E2A575-4C7C-9545-A07E-76DE6576FF2D}" dt="2020-12-02T15:11:00.683" v="216"/>
          <ac:grpSpMkLst>
            <pc:docMk/>
            <pc:sldMk cId="151396319" sldId="268"/>
            <ac:grpSpMk id="427" creationId="{4F16B968-E959-B447-B417-3AFB054B7808}"/>
          </ac:grpSpMkLst>
        </pc:grpChg>
        <pc:grpChg chg="del mod">
          <ac:chgData name="Lydia Baldwin" userId="2c7188a8-56b0-4a8f-9e86-c8e7947e05c9" providerId="ADAL" clId="{E9E2A575-4C7C-9545-A07E-76DE6576FF2D}" dt="2020-12-02T15:11:03.572" v="221"/>
          <ac:grpSpMkLst>
            <pc:docMk/>
            <pc:sldMk cId="151396319" sldId="268"/>
            <ac:grpSpMk id="430" creationId="{35D74722-1326-5547-B770-A111CA807356}"/>
          </ac:grpSpMkLst>
        </pc:grpChg>
        <pc:grpChg chg="del mod">
          <ac:chgData name="Lydia Baldwin" userId="2c7188a8-56b0-4a8f-9e86-c8e7947e05c9" providerId="ADAL" clId="{E9E2A575-4C7C-9545-A07E-76DE6576FF2D}" dt="2020-12-02T15:11:04.309" v="223"/>
          <ac:grpSpMkLst>
            <pc:docMk/>
            <pc:sldMk cId="151396319" sldId="268"/>
            <ac:grpSpMk id="432" creationId="{DC608419-A776-8646-AA72-305389CFEE51}"/>
          </ac:grpSpMkLst>
        </pc:grpChg>
        <pc:grpChg chg="mod">
          <ac:chgData name="Lydia Baldwin" userId="2c7188a8-56b0-4a8f-9e86-c8e7947e05c9" providerId="ADAL" clId="{E9E2A575-4C7C-9545-A07E-76DE6576FF2D}" dt="2020-12-02T15:11:04.309" v="223"/>
          <ac:grpSpMkLst>
            <pc:docMk/>
            <pc:sldMk cId="151396319" sldId="268"/>
            <ac:grpSpMk id="434" creationId="{7BE3B9D3-6D80-1442-8C5B-163FDA8CDB09}"/>
          </ac:grpSpMkLst>
        </pc:grpChg>
        <pc:grpChg chg="mod">
          <ac:chgData name="Lydia Baldwin" userId="2c7188a8-56b0-4a8f-9e86-c8e7947e05c9" providerId="ADAL" clId="{E9E2A575-4C7C-9545-A07E-76DE6576FF2D}" dt="2020-12-02T15:11:08.330" v="229"/>
          <ac:grpSpMkLst>
            <pc:docMk/>
            <pc:sldMk cId="151396319" sldId="268"/>
            <ac:grpSpMk id="440" creationId="{391A5C84-ECAF-164F-B24B-095B27E9C62E}"/>
          </ac:grpSpMkLst>
        </pc:grpChg>
        <pc:grpChg chg="del mod">
          <ac:chgData name="Lydia Baldwin" userId="2c7188a8-56b0-4a8f-9e86-c8e7947e05c9" providerId="ADAL" clId="{E9E2A575-4C7C-9545-A07E-76DE6576FF2D}" dt="2020-12-02T15:11:10.483" v="233"/>
          <ac:grpSpMkLst>
            <pc:docMk/>
            <pc:sldMk cId="151396319" sldId="268"/>
            <ac:grpSpMk id="442" creationId="{E2FE1014-18BE-AC42-B655-CC1027A47B54}"/>
          </ac:grpSpMkLst>
        </pc:grpChg>
        <pc:grpChg chg="del mod">
          <ac:chgData name="Lydia Baldwin" userId="2c7188a8-56b0-4a8f-9e86-c8e7947e05c9" providerId="ADAL" clId="{E9E2A575-4C7C-9545-A07E-76DE6576FF2D}" dt="2020-12-02T15:11:20.666" v="248"/>
          <ac:grpSpMkLst>
            <pc:docMk/>
            <pc:sldMk cId="151396319" sldId="268"/>
            <ac:grpSpMk id="444" creationId="{967A50A6-A9C1-4245-A3CF-9D23F8D4EC01}"/>
          </ac:grpSpMkLst>
        </pc:grpChg>
        <pc:grpChg chg="del mod">
          <ac:chgData name="Lydia Baldwin" userId="2c7188a8-56b0-4a8f-9e86-c8e7947e05c9" providerId="ADAL" clId="{E9E2A575-4C7C-9545-A07E-76DE6576FF2D}" dt="2020-12-02T15:11:20.666" v="248"/>
          <ac:grpSpMkLst>
            <pc:docMk/>
            <pc:sldMk cId="151396319" sldId="268"/>
            <ac:grpSpMk id="449" creationId="{F91346F3-BDFF-C545-AF0D-E5D8CB519100}"/>
          </ac:grpSpMkLst>
        </pc:grpChg>
        <pc:grpChg chg="mod">
          <ac:chgData name="Lydia Baldwin" userId="2c7188a8-56b0-4a8f-9e86-c8e7947e05c9" providerId="ADAL" clId="{E9E2A575-4C7C-9545-A07E-76DE6576FF2D}" dt="2020-12-02T15:11:20.666" v="248"/>
          <ac:grpSpMkLst>
            <pc:docMk/>
            <pc:sldMk cId="151396319" sldId="268"/>
            <ac:grpSpMk id="459" creationId="{BA5DA7B1-72B3-AC41-AA86-427EDD311C65}"/>
          </ac:grpSpMkLst>
        </pc:grp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49" creationId="{BE5E23EA-09EC-B943-8D4C-08579888912B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50" creationId="{126C461B-42DF-014E-9682-53A53341F115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51" creationId="{55F62B14-3777-2D4F-A202-F6E3FCD567ED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204" creationId="{FA2D5C81-75D6-F04E-97CB-9C51023110DE}"/>
          </ac:inkMkLst>
        </pc:inkChg>
        <pc:inkChg chg="add">
          <ac:chgData name="Lydia Baldwin" userId="2c7188a8-56b0-4a8f-9e86-c8e7947e05c9" providerId="ADAL" clId="{E9E2A575-4C7C-9545-A07E-76DE6576FF2D}" dt="2020-12-02T15:08:48.026" v="4" actId="9405"/>
          <ac:inkMkLst>
            <pc:docMk/>
            <pc:sldMk cId="151396319" sldId="268"/>
            <ac:inkMk id="205" creationId="{4D60D2E0-4190-7D43-ACDC-6CF225BF6F95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206" creationId="{B3D1B4DE-CC44-6D4F-9961-7B3815991BE2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208" creationId="{A0FAF847-CE34-8C4A-97AF-04975D75D14F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209" creationId="{23DC3DC5-CA7C-D740-A797-A7E6C0987E21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210" creationId="{BE27B660-94BE-DC41-A8C8-494502A97730}"/>
          </ac:inkMkLst>
        </pc:inkChg>
        <pc:inkChg chg="add mod">
          <ac:chgData name="Lydia Baldwin" userId="2c7188a8-56b0-4a8f-9e86-c8e7947e05c9" providerId="ADAL" clId="{E9E2A575-4C7C-9545-A07E-76DE6576FF2D}" dt="2020-12-02T15:08:54.209" v="14"/>
          <ac:inkMkLst>
            <pc:docMk/>
            <pc:sldMk cId="151396319" sldId="268"/>
            <ac:inkMk id="212" creationId="{4F9F9134-43FF-964D-84EF-F4C67292F83C}"/>
          </ac:inkMkLst>
        </pc:inkChg>
        <pc:inkChg chg="add mod">
          <ac:chgData name="Lydia Baldwin" userId="2c7188a8-56b0-4a8f-9e86-c8e7947e05c9" providerId="ADAL" clId="{E9E2A575-4C7C-9545-A07E-76DE6576FF2D}" dt="2020-12-02T15:08:54.209" v="14"/>
          <ac:inkMkLst>
            <pc:docMk/>
            <pc:sldMk cId="151396319" sldId="268"/>
            <ac:inkMk id="213" creationId="{93A81158-0D96-6B49-87E1-EEBFCD3D9923}"/>
          </ac:inkMkLst>
        </pc:inkChg>
        <pc:inkChg chg="add">
          <ac:chgData name="Lydia Baldwin" userId="2c7188a8-56b0-4a8f-9e86-c8e7947e05c9" providerId="ADAL" clId="{E9E2A575-4C7C-9545-A07E-76DE6576FF2D}" dt="2020-12-02T15:08:53.624" v="13" actId="9405"/>
          <ac:inkMkLst>
            <pc:docMk/>
            <pc:sldMk cId="151396319" sldId="268"/>
            <ac:inkMk id="214" creationId="{0FC63F80-2178-EA49-84D2-81CE5A1800D3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16" creationId="{22E0F010-00DA-F24D-9BE5-A4791B89A655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17" creationId="{943E4E1E-8A2D-8744-A3A9-0A902A8EF28D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18" creationId="{0EAA2BBB-8B5B-8545-9464-9CB154D8717E}"/>
          </ac:inkMkLst>
        </pc:inkChg>
        <pc:inkChg chg="add mod">
          <ac:chgData name="Lydia Baldwin" userId="2c7188a8-56b0-4a8f-9e86-c8e7947e05c9" providerId="ADAL" clId="{E9E2A575-4C7C-9545-A07E-76DE6576FF2D}" dt="2020-12-02T15:08:58.525" v="20"/>
          <ac:inkMkLst>
            <pc:docMk/>
            <pc:sldMk cId="151396319" sldId="268"/>
            <ac:inkMk id="219" creationId="{63E8FF9B-1D00-3842-8C63-A4C0D0103288}"/>
          </ac:inkMkLst>
        </pc:inkChg>
        <pc:inkChg chg="add mod">
          <ac:chgData name="Lydia Baldwin" userId="2c7188a8-56b0-4a8f-9e86-c8e7947e05c9" providerId="ADAL" clId="{E9E2A575-4C7C-9545-A07E-76DE6576FF2D}" dt="2020-12-02T15:08:58.525" v="20"/>
          <ac:inkMkLst>
            <pc:docMk/>
            <pc:sldMk cId="151396319" sldId="268"/>
            <ac:inkMk id="220" creationId="{BC403212-EBC6-D943-BB02-08B1CB4E6454}"/>
          </ac:inkMkLst>
        </pc:inkChg>
        <pc:inkChg chg="add">
          <ac:chgData name="Lydia Baldwin" userId="2c7188a8-56b0-4a8f-9e86-c8e7947e05c9" providerId="ADAL" clId="{E9E2A575-4C7C-9545-A07E-76DE6576FF2D}" dt="2020-12-02T15:08:58.780" v="21" actId="9405"/>
          <ac:inkMkLst>
            <pc:docMk/>
            <pc:sldMk cId="151396319" sldId="268"/>
            <ac:inkMk id="223" creationId="{69D27B9E-D6CA-6042-82C1-8C94BD05002A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24" creationId="{FEC2960A-A447-2841-A996-0E1C9FBE3684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26" creationId="{2A354867-53C8-004A-A15D-A46F31ECE19F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27" creationId="{511FD596-9621-A140-A259-6449AA35F1EE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28" creationId="{AC66E51E-E805-B042-88F9-840B7B8DA4AE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29" creationId="{56E930C2-AF47-B94B-BA9D-32B729006285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30" creationId="{360BB4FE-53B2-4A43-87EF-36B728CB73F0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1" creationId="{F728E867-DBF4-F640-8C83-E48EEBCFD535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2" creationId="{927116ED-9792-134D-8EFC-7DCAAB2D35EB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3" creationId="{ED0C2423-1908-E945-B59A-E0158C233001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4" creationId="{3944BE0E-05AC-9D4B-82FF-C7C38B24431B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5" creationId="{9B5B83AE-13B8-1F4D-A619-80D56AE1AA83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6" creationId="{73F49994-C774-3B4F-8B4C-E6E088968352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7" creationId="{FB276E5A-BE88-5248-9F3E-E63E6F1D8D52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8" creationId="{4C8E0EB2-93D4-D64E-9F69-7146A54C4788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39" creationId="{7892812F-61C7-F849-BB79-1947CA57D282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40" creationId="{16C014E8-54B7-FC4E-B533-7BC6845CEFFA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41" creationId="{1F1055F0-ABB7-C446-A30C-1BB6A09DD748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42" creationId="{7391BBA0-49ED-0B40-93B7-FAE3835E5C58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43" creationId="{E867A1B3-64B9-3849-87BB-EB438A5D1B82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244" creationId="{41322A82-A062-2B47-8899-1610D8A1067B}"/>
          </ac:inkMkLst>
        </pc:inkChg>
        <pc:inkChg chg="add">
          <ac:chgData name="Lydia Baldwin" userId="2c7188a8-56b0-4a8f-9e86-c8e7947e05c9" providerId="ADAL" clId="{E9E2A575-4C7C-9545-A07E-76DE6576FF2D}" dt="2020-12-02T15:09:14.199" v="43" actId="9405"/>
          <ac:inkMkLst>
            <pc:docMk/>
            <pc:sldMk cId="151396319" sldId="268"/>
            <ac:inkMk id="245" creationId="{C1DF9A37-F3C4-0B46-BEED-A060B21C6636}"/>
          </ac:inkMkLst>
        </pc:inkChg>
        <pc:inkChg chg="add mod">
          <ac:chgData name="Lydia Baldwin" userId="2c7188a8-56b0-4a8f-9e86-c8e7947e05c9" providerId="ADAL" clId="{E9E2A575-4C7C-9545-A07E-76DE6576FF2D}" dt="2020-12-02T15:09:17.102" v="48"/>
          <ac:inkMkLst>
            <pc:docMk/>
            <pc:sldMk cId="151396319" sldId="268"/>
            <ac:inkMk id="246" creationId="{A0D632B9-B23E-9647-8992-E18F1E67C67B}"/>
          </ac:inkMkLst>
        </pc:inkChg>
        <pc:inkChg chg="add mod">
          <ac:chgData name="Lydia Baldwin" userId="2c7188a8-56b0-4a8f-9e86-c8e7947e05c9" providerId="ADAL" clId="{E9E2A575-4C7C-9545-A07E-76DE6576FF2D}" dt="2020-12-02T15:09:17.102" v="48"/>
          <ac:inkMkLst>
            <pc:docMk/>
            <pc:sldMk cId="151396319" sldId="268"/>
            <ac:inkMk id="247" creationId="{BD3D6709-85D6-7247-AF62-0B916A0E69AF}"/>
          </ac:inkMkLst>
        </pc:inkChg>
        <pc:inkChg chg="add mod">
          <ac:chgData name="Lydia Baldwin" userId="2c7188a8-56b0-4a8f-9e86-c8e7947e05c9" providerId="ADAL" clId="{E9E2A575-4C7C-9545-A07E-76DE6576FF2D}" dt="2020-12-02T15:09:19.276" v="53"/>
          <ac:inkMkLst>
            <pc:docMk/>
            <pc:sldMk cId="151396319" sldId="268"/>
            <ac:inkMk id="248" creationId="{53528196-926A-8A44-BA19-69906E658DA4}"/>
          </ac:inkMkLst>
        </pc:inkChg>
        <pc:inkChg chg="add">
          <ac:chgData name="Lydia Baldwin" userId="2c7188a8-56b0-4a8f-9e86-c8e7947e05c9" providerId="ADAL" clId="{E9E2A575-4C7C-9545-A07E-76DE6576FF2D}" dt="2020-12-02T15:09:16.526" v="47" actId="9405"/>
          <ac:inkMkLst>
            <pc:docMk/>
            <pc:sldMk cId="151396319" sldId="268"/>
            <ac:inkMk id="249" creationId="{F399C3BF-BD9C-0F49-AA86-F5EA55662832}"/>
          </ac:inkMkLst>
        </pc:inkChg>
        <pc:inkChg chg="add mod">
          <ac:chgData name="Lydia Baldwin" userId="2c7188a8-56b0-4a8f-9e86-c8e7947e05c9" providerId="ADAL" clId="{E9E2A575-4C7C-9545-A07E-76DE6576FF2D}" dt="2020-12-02T15:09:18.428" v="51"/>
          <ac:inkMkLst>
            <pc:docMk/>
            <pc:sldMk cId="151396319" sldId="268"/>
            <ac:inkMk id="253" creationId="{3E7E086D-E4D6-834B-BAA3-06705E3ECAEB}"/>
          </ac:inkMkLst>
        </pc:inkChg>
        <pc:inkChg chg="add mod">
          <ac:chgData name="Lydia Baldwin" userId="2c7188a8-56b0-4a8f-9e86-c8e7947e05c9" providerId="ADAL" clId="{E9E2A575-4C7C-9545-A07E-76DE6576FF2D}" dt="2020-12-02T15:09:18.428" v="51"/>
          <ac:inkMkLst>
            <pc:docMk/>
            <pc:sldMk cId="151396319" sldId="268"/>
            <ac:inkMk id="254" creationId="{B06E4350-7BB2-5541-97BC-059A5ABA8243}"/>
          </ac:inkMkLst>
        </pc:inkChg>
        <pc:inkChg chg="add mod">
          <ac:chgData name="Lydia Baldwin" userId="2c7188a8-56b0-4a8f-9e86-c8e7947e05c9" providerId="ADAL" clId="{E9E2A575-4C7C-9545-A07E-76DE6576FF2D}" dt="2020-12-02T15:09:19.276" v="53"/>
          <ac:inkMkLst>
            <pc:docMk/>
            <pc:sldMk cId="151396319" sldId="268"/>
            <ac:inkMk id="256" creationId="{A2A4644D-79BA-2642-9B2C-1194B3049D39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58" creationId="{B74A3008-F520-4B46-A243-13C4F1F923BD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59" creationId="{65F5F122-526B-464F-8407-828BAD381DF2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0" creationId="{BFEC1B00-9530-6440-80FD-46030679C619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1" creationId="{FED68336-CA16-1F4F-B11E-1378FA994F75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2" creationId="{2D27C6AB-F71E-9D43-AB6C-9D42EAE96950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3" creationId="{DE748727-75EC-3840-B191-30E17554E311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4" creationId="{17BB1FDA-AFEC-C142-A959-02ABC3D2145A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5" creationId="{AA912026-60DD-7B4F-8D7D-DBCAFFE0724E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6" creationId="{A945992D-8941-A54D-9A0E-B97BC5270434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7" creationId="{DD6A88C8-F0F0-B549-9E3D-F892311231C2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8" creationId="{A3009831-58AD-DF40-87BF-9503DE8BA1EA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69" creationId="{985EA0CC-10BE-EC4F-BC6D-6EEAA4857991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0" creationId="{E3E8E7CC-4B60-5743-A8D0-7E70B5214D81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1" creationId="{C348FB86-9218-0544-B9C5-9131EDC9392C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3" creationId="{9099490D-FC23-584C-A432-A8AADA2FD045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4" creationId="{FDF588EE-950A-7B4B-8B01-D5F0E91193E9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5" creationId="{CCBB31F9-37A8-E74A-A82F-72D192E5E7E2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6" creationId="{530FA62A-DD2B-E84D-A9C3-B59448B9F2BC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7" creationId="{15606584-76C2-8B47-990D-C73D436812A0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8" creationId="{4A0C3175-3ABF-4741-84D5-AC6F56FC41D0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79" creationId="{14EAE584-1DBD-5847-AD5D-EEB0B693D113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80" creationId="{75B77248-EA2B-AE4E-89E4-B31D3B430262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81" creationId="{B801FCD0-598B-464E-902F-19BCB5EE10B2}"/>
          </ac:inkMkLst>
        </pc:inkChg>
        <pc:inkChg chg="add mod">
          <ac:chgData name="Lydia Baldwin" userId="2c7188a8-56b0-4a8f-9e86-c8e7947e05c9" providerId="ADAL" clId="{E9E2A575-4C7C-9545-A07E-76DE6576FF2D}" dt="2020-12-02T15:09:34.718" v="79"/>
          <ac:inkMkLst>
            <pc:docMk/>
            <pc:sldMk cId="151396319" sldId="268"/>
            <ac:inkMk id="282" creationId="{4DF7A3FA-C603-2845-8E3D-310EA6B5F548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84" creationId="{73088022-72A7-564F-A81B-634D1E0DEB01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85" creationId="{3F6DFF64-E423-5E4F-832C-7D4D69BDC4ED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86" creationId="{C99059EB-FBE6-0A4D-9EC2-803CE27AD458}"/>
          </ac:inkMkLst>
        </pc:inkChg>
        <pc:inkChg chg="add mod">
          <ac:chgData name="Lydia Baldwin" userId="2c7188a8-56b0-4a8f-9e86-c8e7947e05c9" providerId="ADAL" clId="{E9E2A575-4C7C-9545-A07E-76DE6576FF2D}" dt="2020-12-02T15:09:38.519" v="84"/>
          <ac:inkMkLst>
            <pc:docMk/>
            <pc:sldMk cId="151396319" sldId="268"/>
            <ac:inkMk id="287" creationId="{610DCA4B-1A10-CA42-AE37-FA63CF8186DA}"/>
          </ac:inkMkLst>
        </pc:inkChg>
        <pc:inkChg chg="add mod">
          <ac:chgData name="Lydia Baldwin" userId="2c7188a8-56b0-4a8f-9e86-c8e7947e05c9" providerId="ADAL" clId="{E9E2A575-4C7C-9545-A07E-76DE6576FF2D}" dt="2020-12-02T15:09:43.248" v="92"/>
          <ac:inkMkLst>
            <pc:docMk/>
            <pc:sldMk cId="151396319" sldId="268"/>
            <ac:inkMk id="289" creationId="{D56F5265-5529-294A-B4D5-2F1B462762D6}"/>
          </ac:inkMkLst>
        </pc:inkChg>
        <pc:inkChg chg="add mod">
          <ac:chgData name="Lydia Baldwin" userId="2c7188a8-56b0-4a8f-9e86-c8e7947e05c9" providerId="ADAL" clId="{E9E2A575-4C7C-9545-A07E-76DE6576FF2D}" dt="2020-12-02T15:09:43.248" v="92"/>
          <ac:inkMkLst>
            <pc:docMk/>
            <pc:sldMk cId="151396319" sldId="268"/>
            <ac:inkMk id="290" creationId="{9ED87C3A-370A-B24C-9200-2AE92335B5AB}"/>
          </ac:inkMkLst>
        </pc:inkChg>
        <pc:inkChg chg="add mod">
          <ac:chgData name="Lydia Baldwin" userId="2c7188a8-56b0-4a8f-9e86-c8e7947e05c9" providerId="ADAL" clId="{E9E2A575-4C7C-9545-A07E-76DE6576FF2D}" dt="2020-12-02T15:09:43.248" v="92"/>
          <ac:inkMkLst>
            <pc:docMk/>
            <pc:sldMk cId="151396319" sldId="268"/>
            <ac:inkMk id="292" creationId="{E5934063-08B9-6C4C-993E-D57DE1896039}"/>
          </ac:inkMkLst>
        </pc:inkChg>
        <pc:inkChg chg="add mod">
          <ac:chgData name="Lydia Baldwin" userId="2c7188a8-56b0-4a8f-9e86-c8e7947e05c9" providerId="ADAL" clId="{E9E2A575-4C7C-9545-A07E-76DE6576FF2D}" dt="2020-12-02T15:09:43.248" v="92"/>
          <ac:inkMkLst>
            <pc:docMk/>
            <pc:sldMk cId="151396319" sldId="268"/>
            <ac:inkMk id="293" creationId="{3E8E712D-6039-0648-83EE-E082E1EBDEBB}"/>
          </ac:inkMkLst>
        </pc:inkChg>
        <pc:inkChg chg="add mod">
          <ac:chgData name="Lydia Baldwin" userId="2c7188a8-56b0-4a8f-9e86-c8e7947e05c9" providerId="ADAL" clId="{E9E2A575-4C7C-9545-A07E-76DE6576FF2D}" dt="2020-12-02T15:09:43.248" v="92"/>
          <ac:inkMkLst>
            <pc:docMk/>
            <pc:sldMk cId="151396319" sldId="268"/>
            <ac:inkMk id="294" creationId="{8BF8EDA3-43C8-AB47-BA02-578902BE7208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295" creationId="{E8704B43-EDA0-D845-9A95-D92DBFF28966}"/>
          </ac:inkMkLst>
        </pc:inkChg>
        <pc:inkChg chg="add mod">
          <ac:chgData name="Lydia Baldwin" userId="2c7188a8-56b0-4a8f-9e86-c8e7947e05c9" providerId="ADAL" clId="{E9E2A575-4C7C-9545-A07E-76DE6576FF2D}" dt="2020-12-02T15:09:46.950" v="98"/>
          <ac:inkMkLst>
            <pc:docMk/>
            <pc:sldMk cId="151396319" sldId="268"/>
            <ac:inkMk id="298" creationId="{5740E8E5-4287-DF42-AE09-33ED5D6DD040}"/>
          </ac:inkMkLst>
        </pc:inkChg>
        <pc:inkChg chg="add mod">
          <ac:chgData name="Lydia Baldwin" userId="2c7188a8-56b0-4a8f-9e86-c8e7947e05c9" providerId="ADAL" clId="{E9E2A575-4C7C-9545-A07E-76DE6576FF2D}" dt="2020-12-02T15:09:46.950" v="98"/>
          <ac:inkMkLst>
            <pc:docMk/>
            <pc:sldMk cId="151396319" sldId="268"/>
            <ac:inkMk id="299" creationId="{B2D69539-F77D-0340-B80E-F66A62CBE715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300" creationId="{06917CD3-755B-034E-9DFB-92167A032B6D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301" creationId="{C67F19ED-D53D-5245-9DF0-5C0F8101AF4F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302" creationId="{616D6433-FEA2-D54E-ADBD-080328AAF424}"/>
          </ac:inkMkLst>
        </pc:inkChg>
        <pc:inkChg chg="add mod">
          <ac:chgData name="Lydia Baldwin" userId="2c7188a8-56b0-4a8f-9e86-c8e7947e05c9" providerId="ADAL" clId="{E9E2A575-4C7C-9545-A07E-76DE6576FF2D}" dt="2020-12-02T15:09:47.885" v="100"/>
          <ac:inkMkLst>
            <pc:docMk/>
            <pc:sldMk cId="151396319" sldId="268"/>
            <ac:inkMk id="305" creationId="{09482B61-0F71-4144-8AA7-49F7A6FA2673}"/>
          </ac:inkMkLst>
        </pc:inkChg>
        <pc:inkChg chg="add">
          <ac:chgData name="Lydia Baldwin" userId="2c7188a8-56b0-4a8f-9e86-c8e7947e05c9" providerId="ADAL" clId="{E9E2A575-4C7C-9545-A07E-76DE6576FF2D}" dt="2020-12-02T15:09:48.582" v="101" actId="9405"/>
          <ac:inkMkLst>
            <pc:docMk/>
            <pc:sldMk cId="151396319" sldId="268"/>
            <ac:inkMk id="307" creationId="{66280BBA-DE05-8C41-855A-0C91BDDFA3E2}"/>
          </ac:inkMkLst>
        </pc:inkChg>
        <pc:inkChg chg="add">
          <ac:chgData name="Lydia Baldwin" userId="2c7188a8-56b0-4a8f-9e86-c8e7947e05c9" providerId="ADAL" clId="{E9E2A575-4C7C-9545-A07E-76DE6576FF2D}" dt="2020-12-02T15:09:49.199" v="102" actId="9405"/>
          <ac:inkMkLst>
            <pc:docMk/>
            <pc:sldMk cId="151396319" sldId="268"/>
            <ac:inkMk id="308" creationId="{430888E2-27FD-FE4C-B380-4386BC062755}"/>
          </ac:inkMkLst>
        </pc:inkChg>
        <pc:inkChg chg="add">
          <ac:chgData name="Lydia Baldwin" userId="2c7188a8-56b0-4a8f-9e86-c8e7947e05c9" providerId="ADAL" clId="{E9E2A575-4C7C-9545-A07E-76DE6576FF2D}" dt="2020-12-02T15:09:50.097" v="103" actId="9405"/>
          <ac:inkMkLst>
            <pc:docMk/>
            <pc:sldMk cId="151396319" sldId="268"/>
            <ac:inkMk id="309" creationId="{06D83FC2-0C8A-E643-81EE-FCD306160D12}"/>
          </ac:inkMkLst>
        </pc:inkChg>
        <pc:inkChg chg="add">
          <ac:chgData name="Lydia Baldwin" userId="2c7188a8-56b0-4a8f-9e86-c8e7947e05c9" providerId="ADAL" clId="{E9E2A575-4C7C-9545-A07E-76DE6576FF2D}" dt="2020-12-02T15:09:51.032" v="104" actId="9405"/>
          <ac:inkMkLst>
            <pc:docMk/>
            <pc:sldMk cId="151396319" sldId="268"/>
            <ac:inkMk id="310" creationId="{816EBB40-A29D-0647-9BAC-A4FCE11D3C68}"/>
          </ac:inkMkLst>
        </pc:inkChg>
        <pc:inkChg chg="add mod">
          <ac:chgData name="Lydia Baldwin" userId="2c7188a8-56b0-4a8f-9e86-c8e7947e05c9" providerId="ADAL" clId="{E9E2A575-4C7C-9545-A07E-76DE6576FF2D}" dt="2020-12-02T15:09:54.882" v="109"/>
          <ac:inkMkLst>
            <pc:docMk/>
            <pc:sldMk cId="151396319" sldId="268"/>
            <ac:inkMk id="311" creationId="{ABDDE076-C761-F946-9AA8-7B66BD1A56F6}"/>
          </ac:inkMkLst>
        </pc:inkChg>
        <pc:inkChg chg="add mod">
          <ac:chgData name="Lydia Baldwin" userId="2c7188a8-56b0-4a8f-9e86-c8e7947e05c9" providerId="ADAL" clId="{E9E2A575-4C7C-9545-A07E-76DE6576FF2D}" dt="2020-12-02T15:09:54.882" v="109"/>
          <ac:inkMkLst>
            <pc:docMk/>
            <pc:sldMk cId="151396319" sldId="268"/>
            <ac:inkMk id="312" creationId="{EF927EB6-0253-BC49-96B9-4FAEE7723AFE}"/>
          </ac:inkMkLst>
        </pc:inkChg>
        <pc:inkChg chg="add mod">
          <ac:chgData name="Lydia Baldwin" userId="2c7188a8-56b0-4a8f-9e86-c8e7947e05c9" providerId="ADAL" clId="{E9E2A575-4C7C-9545-A07E-76DE6576FF2D}" dt="2020-12-02T15:09:54.882" v="109"/>
          <ac:inkMkLst>
            <pc:docMk/>
            <pc:sldMk cId="151396319" sldId="268"/>
            <ac:inkMk id="313" creationId="{27E56FF9-C722-B943-957B-9B0DDCCA1FFE}"/>
          </ac:inkMkLst>
        </pc:inkChg>
        <pc:inkChg chg="add">
          <ac:chgData name="Lydia Baldwin" userId="2c7188a8-56b0-4a8f-9e86-c8e7947e05c9" providerId="ADAL" clId="{E9E2A575-4C7C-9545-A07E-76DE6576FF2D}" dt="2020-12-02T15:09:54.308" v="108" actId="9405"/>
          <ac:inkMkLst>
            <pc:docMk/>
            <pc:sldMk cId="151396319" sldId="268"/>
            <ac:inkMk id="314" creationId="{BCD059DA-A67C-914B-8A1C-2D3935352FCE}"/>
          </ac:inkMkLst>
        </pc:inkChg>
        <pc:inkChg chg="add mod">
          <ac:chgData name="Lydia Baldwin" userId="2c7188a8-56b0-4a8f-9e86-c8e7947e05c9" providerId="ADAL" clId="{E9E2A575-4C7C-9545-A07E-76DE6576FF2D}" dt="2020-12-02T15:10:57.766" v="212"/>
          <ac:inkMkLst>
            <pc:docMk/>
            <pc:sldMk cId="151396319" sldId="268"/>
            <ac:inkMk id="316" creationId="{5DBD9BF5-1AD7-594D-BB2D-B44C2CD8A324}"/>
          </ac:inkMkLst>
        </pc:inkChg>
        <pc:inkChg chg="add mod">
          <ac:chgData name="Lydia Baldwin" userId="2c7188a8-56b0-4a8f-9e86-c8e7947e05c9" providerId="ADAL" clId="{E9E2A575-4C7C-9545-A07E-76DE6576FF2D}" dt="2020-12-02T15:10:57.766" v="212"/>
          <ac:inkMkLst>
            <pc:docMk/>
            <pc:sldMk cId="151396319" sldId="268"/>
            <ac:inkMk id="317" creationId="{D3267BC1-CD15-814E-BDAE-1201D45D4349}"/>
          </ac:inkMkLst>
        </pc:inkChg>
        <pc:inkChg chg="add">
          <ac:chgData name="Lydia Baldwin" userId="2c7188a8-56b0-4a8f-9e86-c8e7947e05c9" providerId="ADAL" clId="{E9E2A575-4C7C-9545-A07E-76DE6576FF2D}" dt="2020-12-02T15:09:57.839" v="113" actId="9405"/>
          <ac:inkMkLst>
            <pc:docMk/>
            <pc:sldMk cId="151396319" sldId="268"/>
            <ac:inkMk id="319" creationId="{5784B572-B5BA-8D4F-A98B-D280D77505CF}"/>
          </ac:inkMkLst>
        </pc:inkChg>
        <pc:inkChg chg="add">
          <ac:chgData name="Lydia Baldwin" userId="2c7188a8-56b0-4a8f-9e86-c8e7947e05c9" providerId="ADAL" clId="{E9E2A575-4C7C-9545-A07E-76DE6576FF2D}" dt="2020-12-02T15:09:58.527" v="114" actId="9405"/>
          <ac:inkMkLst>
            <pc:docMk/>
            <pc:sldMk cId="151396319" sldId="268"/>
            <ac:inkMk id="320" creationId="{6BF36DDF-1C95-4642-964B-F44F237E1989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1" creationId="{11862402-4306-C34D-9C98-C9F329997FD4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2" creationId="{8B7039E1-5B0B-4D43-BED8-458F51C26EA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3" creationId="{D99637ED-9E0C-9146-A2D5-6867378EF53A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4" creationId="{DB998513-BF94-EA4A-8E99-7BE4D763A8E5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5" creationId="{180BDD4A-89EE-2145-A8DB-57B8FEC1E5AE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6" creationId="{08F0FE08-DEAB-9A4A-B1D9-DD75D3E6AD86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27" creationId="{AE566831-9896-3C49-9E04-A40F7C7F10E2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0" creationId="{6098EC81-FD20-4644-B397-2E99EC7E466B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1" creationId="{F6E0C716-999D-8E44-99CC-44A95C098CA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2" creationId="{63BA0947-69BD-884A-A088-81A4FDBD1FC9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3" creationId="{A189FED1-4A0A-2049-AF02-C69D30AA6B88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4" creationId="{81380A3D-8E41-364D-ACC7-2972B04C787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5" creationId="{BA625D7C-8A05-7B40-962F-F6CDB6B45FB2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6" creationId="{5C94E335-AF7A-2D47-82B9-2C4713247B79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7" creationId="{1C211BA3-367D-6745-851D-C9A017D3AA30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8" creationId="{4BD806F3-D396-F945-92EF-4637F4427613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39" creationId="{4BD4BCA2-9501-CB46-83C0-604FF892A6E1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2" creationId="{4332EC0A-76EF-CF44-96CD-CE60522E0C88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3" creationId="{3B89631C-675E-1C44-8664-A0FB04FACDC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4" creationId="{06766E2F-18A9-3A41-AAEE-8348CC28CC7B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5" creationId="{245CDF63-01C0-254F-A751-012DC8E0B204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6" creationId="{8D65CC1E-0E2A-3E46-80A1-87D7905488E9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7" creationId="{E64FA614-7FEE-B84D-AA52-D42E9DE936ED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8" creationId="{340A64A3-13DB-6247-8CA3-4564B59B6F81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49" creationId="{396ED82C-7CB4-BD48-9D87-FE06F2F0D5AD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0" creationId="{ABA5B7FD-DF57-1544-BE44-36F91A5D086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1" creationId="{06A42EFB-F629-F547-918D-4748161D0215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2" creationId="{0EAB9146-3CEA-1748-B1DF-E594D16AD19A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3" creationId="{690E77CA-D7C5-FE4B-88EA-3EDBFC87B2FC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4" creationId="{0EBB0A5B-7FAE-B146-90E3-91838E229A04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7" creationId="{2B3B6E09-9ED4-A240-A2BD-385748B2BD5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8" creationId="{95038D6B-5A22-B84C-A9D8-84D6E6CDA22C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59" creationId="{7BA6873E-0726-B644-B6AE-F1E668EE89B6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0" creationId="{AA9FB86D-AA6E-2A48-BD56-2093D330343B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1" creationId="{41AA9E89-993B-5E44-8990-16E7E2BA25FB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2" creationId="{6B080698-3EF0-2147-A3B3-AF438D768207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3" creationId="{F2017F31-3588-024D-A6B9-77C775ED2873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4" creationId="{8D2EA155-9BE0-B049-9E16-723DA8E4BCCB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5" creationId="{00323A2C-6FF7-5F42-A368-CA54C5F66D19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7" creationId="{274CD834-D1FA-6945-AC94-93DB1D17593D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69" creationId="{D339B190-A537-1E45-BB96-9DDDCD675F2D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1" creationId="{21A5BEBF-C3BB-DF4D-ADAD-D5EE9B2A38EC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2" creationId="{5303162E-0C5E-A646-B16A-84AFCA68FB10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3" creationId="{5124DB18-F9BD-EB45-B515-70005053DCAA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4" creationId="{29E6CBCF-3A77-FD40-AC7E-6EB77BC03A26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5" creationId="{967839BC-82F1-CC48-86D2-851F52EC2AC8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6" creationId="{B52C8895-E0FB-EF44-864B-A30771B4F8B5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77" creationId="{A0861D48-830A-824F-B049-8DCC8399CFE6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80" creationId="{F51F987D-81D7-7D4A-9377-959688B3FCF2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81" creationId="{A2D22D74-A1F7-CA4D-A17B-16EB6519901C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83" creationId="{3F61303F-61E5-144A-BDD5-C4DA9E095800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85" creationId="{FFD7793D-DFCA-3543-89DC-E45BA230BC2F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87" creationId="{284B33DD-3909-F740-8BE5-795842D1D4AB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89" creationId="{75B60675-6637-3448-863D-0AAC78D503F2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90" creationId="{544ADC02-8FC7-D943-BB15-9FD88F805148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91" creationId="{CBE2E9BD-D2C3-6B40-8E9C-461A2A479BCE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92" creationId="{875D1975-2B1E-0944-A3BD-8A0857F63B1A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95" creationId="{46E22542-3C6C-694A-8EE9-F3489F1597F6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97" creationId="{4E16B930-35AA-1C4E-9B7C-C5658E8DC28A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399" creationId="{97627837-FD71-6847-BC7E-A152E699D2C3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01" creationId="{D1FFAC38-97F5-0F49-BC68-EE1E23554114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03" creationId="{7F2C96DA-026C-ED4B-8C5D-0ADF4DC17C61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05" creationId="{EC1CF147-7C65-A043-8429-FEC9B941E994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06" creationId="{0F062FA7-139B-2447-8C77-E329E7EBA88C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08" creationId="{5491A943-C5D9-4C4F-B967-8825A74691EE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10" creationId="{16D6807B-1C7C-1B4C-AA87-C8B54A791BFF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12" creationId="{DD833898-548F-8F4E-93DA-005A1DF9E4F3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414" creationId="{007DE472-81E0-2043-AF67-D31A422B1BE7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415" creationId="{0372177F-9D41-9F40-B0B4-1073644B341B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416" creationId="{7572EF8B-18B2-3D4D-BE52-248331242FA0}"/>
          </ac:inkMkLst>
        </pc:inkChg>
        <pc:inkChg chg="add mod">
          <ac:chgData name="Lydia Baldwin" userId="2c7188a8-56b0-4a8f-9e86-c8e7947e05c9" providerId="ADAL" clId="{E9E2A575-4C7C-9545-A07E-76DE6576FF2D}" dt="2020-12-02T15:10:57.766" v="212"/>
          <ac:inkMkLst>
            <pc:docMk/>
            <pc:sldMk cId="151396319" sldId="268"/>
            <ac:inkMk id="418" creationId="{C64C143F-ED58-704B-B7D3-97E3883A8286}"/>
          </ac:inkMkLst>
        </pc:inkChg>
        <pc:inkChg chg="add mod">
          <ac:chgData name="Lydia Baldwin" userId="2c7188a8-56b0-4a8f-9e86-c8e7947e05c9" providerId="ADAL" clId="{E9E2A575-4C7C-9545-A07E-76DE6576FF2D}" dt="2020-12-02T15:10:57.766" v="212"/>
          <ac:inkMkLst>
            <pc:docMk/>
            <pc:sldMk cId="151396319" sldId="268"/>
            <ac:inkMk id="420" creationId="{BBACB7D0-1C78-D44D-823F-4CAA2AE9EEBD}"/>
          </ac:inkMkLst>
        </pc:inkChg>
        <pc:inkChg chg="add mod">
          <ac:chgData name="Lydia Baldwin" userId="2c7188a8-56b0-4a8f-9e86-c8e7947e05c9" providerId="ADAL" clId="{E9E2A575-4C7C-9545-A07E-76DE6576FF2D}" dt="2020-12-02T15:10:57.766" v="212"/>
          <ac:inkMkLst>
            <pc:docMk/>
            <pc:sldMk cId="151396319" sldId="268"/>
            <ac:inkMk id="422" creationId="{DDFD0334-EB82-6046-86C1-9423E0FA7F40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424" creationId="{00F80F8A-31C1-BD4A-832D-8A79DE69DF80}"/>
          </ac:inkMkLst>
        </pc:inkChg>
        <pc:inkChg chg="add mod">
          <ac:chgData name="Lydia Baldwin" userId="2c7188a8-56b0-4a8f-9e86-c8e7947e05c9" providerId="ADAL" clId="{E9E2A575-4C7C-9545-A07E-76DE6576FF2D}" dt="2020-12-02T15:11:00.683" v="216"/>
          <ac:inkMkLst>
            <pc:docMk/>
            <pc:sldMk cId="151396319" sldId="268"/>
            <ac:inkMk id="426" creationId="{2A543946-E8ED-504E-9E04-1B6E74EDE037}"/>
          </ac:inkMkLst>
        </pc:inkChg>
        <pc:inkChg chg="add mod">
          <ac:chgData name="Lydia Baldwin" userId="2c7188a8-56b0-4a8f-9e86-c8e7947e05c9" providerId="ADAL" clId="{E9E2A575-4C7C-9545-A07E-76DE6576FF2D}" dt="2020-12-02T15:11:04.309" v="223"/>
          <ac:inkMkLst>
            <pc:docMk/>
            <pc:sldMk cId="151396319" sldId="268"/>
            <ac:inkMk id="428" creationId="{A889D50A-C304-8446-9132-91F86F5576D7}"/>
          </ac:inkMkLst>
        </pc:inkChg>
        <pc:inkChg chg="add mod">
          <ac:chgData name="Lydia Baldwin" userId="2c7188a8-56b0-4a8f-9e86-c8e7947e05c9" providerId="ADAL" clId="{E9E2A575-4C7C-9545-A07E-76DE6576FF2D}" dt="2020-12-02T15:11:04.309" v="223"/>
          <ac:inkMkLst>
            <pc:docMk/>
            <pc:sldMk cId="151396319" sldId="268"/>
            <ac:inkMk id="429" creationId="{E87C66B3-00B1-6B43-B2B3-4B705B417EF4}"/>
          </ac:inkMkLst>
        </pc:inkChg>
        <pc:inkChg chg="add mod">
          <ac:chgData name="Lydia Baldwin" userId="2c7188a8-56b0-4a8f-9e86-c8e7947e05c9" providerId="ADAL" clId="{E9E2A575-4C7C-9545-A07E-76DE6576FF2D}" dt="2020-12-02T15:11:04.309" v="223"/>
          <ac:inkMkLst>
            <pc:docMk/>
            <pc:sldMk cId="151396319" sldId="268"/>
            <ac:inkMk id="431" creationId="{B6309330-E827-2E49-B776-A2C3701A7902}"/>
          </ac:inkMkLst>
        </pc:inkChg>
        <pc:inkChg chg="add mod">
          <ac:chgData name="Lydia Baldwin" userId="2c7188a8-56b0-4a8f-9e86-c8e7947e05c9" providerId="ADAL" clId="{E9E2A575-4C7C-9545-A07E-76DE6576FF2D}" dt="2020-12-02T15:11:04.309" v="223"/>
          <ac:inkMkLst>
            <pc:docMk/>
            <pc:sldMk cId="151396319" sldId="268"/>
            <ac:inkMk id="433" creationId="{16FC5EA3-4F3D-6F4B-9E01-A95D1394F898}"/>
          </ac:inkMkLst>
        </pc:inkChg>
        <pc:inkChg chg="add mod">
          <ac:chgData name="Lydia Baldwin" userId="2c7188a8-56b0-4a8f-9e86-c8e7947e05c9" providerId="ADAL" clId="{E9E2A575-4C7C-9545-A07E-76DE6576FF2D}" dt="2020-12-02T15:11:08.330" v="229"/>
          <ac:inkMkLst>
            <pc:docMk/>
            <pc:sldMk cId="151396319" sldId="268"/>
            <ac:inkMk id="435" creationId="{4FFD2F7A-8255-BE47-B200-8F81834EA090}"/>
          </ac:inkMkLst>
        </pc:inkChg>
        <pc:inkChg chg="add mod">
          <ac:chgData name="Lydia Baldwin" userId="2c7188a8-56b0-4a8f-9e86-c8e7947e05c9" providerId="ADAL" clId="{E9E2A575-4C7C-9545-A07E-76DE6576FF2D}" dt="2020-12-02T15:11:08.330" v="229"/>
          <ac:inkMkLst>
            <pc:docMk/>
            <pc:sldMk cId="151396319" sldId="268"/>
            <ac:inkMk id="436" creationId="{AA217CD4-9B6C-1D45-B632-9B27E6D8D470}"/>
          </ac:inkMkLst>
        </pc:inkChg>
        <pc:inkChg chg="add mod">
          <ac:chgData name="Lydia Baldwin" userId="2c7188a8-56b0-4a8f-9e86-c8e7947e05c9" providerId="ADAL" clId="{E9E2A575-4C7C-9545-A07E-76DE6576FF2D}" dt="2020-12-02T15:11:08.330" v="229"/>
          <ac:inkMkLst>
            <pc:docMk/>
            <pc:sldMk cId="151396319" sldId="268"/>
            <ac:inkMk id="437" creationId="{498EE32B-6E04-264A-9DE5-5F27DC834D88}"/>
          </ac:inkMkLst>
        </pc:inkChg>
        <pc:inkChg chg="add mod">
          <ac:chgData name="Lydia Baldwin" userId="2c7188a8-56b0-4a8f-9e86-c8e7947e05c9" providerId="ADAL" clId="{E9E2A575-4C7C-9545-A07E-76DE6576FF2D}" dt="2020-12-02T15:11:08.330" v="229"/>
          <ac:inkMkLst>
            <pc:docMk/>
            <pc:sldMk cId="151396319" sldId="268"/>
            <ac:inkMk id="438" creationId="{9F8E26D8-315D-DF4E-B10B-E9E75460C6D5}"/>
          </ac:inkMkLst>
        </pc:inkChg>
        <pc:inkChg chg="add mod">
          <ac:chgData name="Lydia Baldwin" userId="2c7188a8-56b0-4a8f-9e86-c8e7947e05c9" providerId="ADAL" clId="{E9E2A575-4C7C-9545-A07E-76DE6576FF2D}" dt="2020-12-02T15:11:08.330" v="229"/>
          <ac:inkMkLst>
            <pc:docMk/>
            <pc:sldMk cId="151396319" sldId="268"/>
            <ac:inkMk id="439" creationId="{7A6BD1D3-0308-5C42-B4F2-DF792084A55C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41" creationId="{BFAFEC7E-B9DA-0D4D-9232-0BCDC821E230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43" creationId="{ADD7D343-A518-184D-9426-56ABEB80DABF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45" creationId="{D16E441E-D52B-9240-9086-502111C3CCD1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46" creationId="{E73D115C-4D3A-AB46-9080-1E529723FF0E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47" creationId="{E8E1CA7C-CDC9-1241-AAFF-460F0DD50519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48" creationId="{120FC268-E261-D146-9128-9867C84441A9}"/>
          </ac:inkMkLst>
        </pc:inkChg>
        <pc:inkChg chg="add">
          <ac:chgData name="Lydia Baldwin" userId="2c7188a8-56b0-4a8f-9e86-c8e7947e05c9" providerId="ADAL" clId="{E9E2A575-4C7C-9545-A07E-76DE6576FF2D}" dt="2020-12-02T15:11:13.585" v="239" actId="9405"/>
          <ac:inkMkLst>
            <pc:docMk/>
            <pc:sldMk cId="151396319" sldId="268"/>
            <ac:inkMk id="450" creationId="{06E46E64-8808-D440-94B5-3693DE1152D0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1" creationId="{A3E5967E-9397-EC4E-8E48-7A8FC2AA24F3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2" creationId="{354EE92E-5FDF-8143-AC34-B06A6A6C6573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3" creationId="{2308D2FD-21B4-3A48-83CA-57AE8049FED8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4" creationId="{87C518FC-5298-3549-AC42-1C99D2B1D02D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5" creationId="{4EFA508D-06E8-3442-B5E3-2FC924F158C5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6" creationId="{3D6E39D8-22D5-834C-B1B8-C42A3718DFE0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7" creationId="{EA27A59A-FA9A-0245-B46E-9D191E6426B3}"/>
          </ac:inkMkLst>
        </pc:inkChg>
        <pc:inkChg chg="add mod">
          <ac:chgData name="Lydia Baldwin" userId="2c7188a8-56b0-4a8f-9e86-c8e7947e05c9" providerId="ADAL" clId="{E9E2A575-4C7C-9545-A07E-76DE6576FF2D}" dt="2020-12-02T15:11:20.666" v="248"/>
          <ac:inkMkLst>
            <pc:docMk/>
            <pc:sldMk cId="151396319" sldId="268"/>
            <ac:inkMk id="458" creationId="{BB97DB06-EC43-D74B-8080-D0CA7AB0EA8B}"/>
          </ac:inkMkLst>
        </pc:inkChg>
      </pc:sldChg>
      <pc:sldChg chg="addSp delSp modSp mod">
        <pc:chgData name="Lydia Baldwin" userId="2c7188a8-56b0-4a8f-9e86-c8e7947e05c9" providerId="ADAL" clId="{E9E2A575-4C7C-9545-A07E-76DE6576FF2D}" dt="2020-12-15T13:58:40.812" v="1902" actId="14100"/>
        <pc:sldMkLst>
          <pc:docMk/>
          <pc:sldMk cId="2779494554" sldId="269"/>
        </pc:sldMkLst>
        <pc:spChg chg="del">
          <ac:chgData name="Lydia Baldwin" userId="2c7188a8-56b0-4a8f-9e86-c8e7947e05c9" providerId="ADAL" clId="{E9E2A575-4C7C-9545-A07E-76DE6576FF2D}" dt="2020-12-02T15:22:06.205" v="418" actId="478"/>
          <ac:spMkLst>
            <pc:docMk/>
            <pc:sldMk cId="2779494554" sldId="269"/>
            <ac:spMk id="2" creationId="{63FB7421-6981-44EB-9B50-72DE63031F0D}"/>
          </ac:spMkLst>
        </pc:spChg>
        <pc:spChg chg="mod">
          <ac:chgData name="Lydia Baldwin" userId="2c7188a8-56b0-4a8f-9e86-c8e7947e05c9" providerId="ADAL" clId="{E9E2A575-4C7C-9545-A07E-76DE6576FF2D}" dt="2020-12-15T13:58:40.812" v="1902" actId="14100"/>
          <ac:spMkLst>
            <pc:docMk/>
            <pc:sldMk cId="2779494554" sldId="269"/>
            <ac:spMk id="3" creationId="{2AA733C2-9C46-44A3-AA9E-419284A899E7}"/>
          </ac:spMkLst>
        </pc:spChg>
        <pc:spChg chg="add del mod">
          <ac:chgData name="Lydia Baldwin" userId="2c7188a8-56b0-4a8f-9e86-c8e7947e05c9" providerId="ADAL" clId="{E9E2A575-4C7C-9545-A07E-76DE6576FF2D}" dt="2020-12-02T15:31:27.568" v="596" actId="478"/>
          <ac:spMkLst>
            <pc:docMk/>
            <pc:sldMk cId="2779494554" sldId="269"/>
            <ac:spMk id="6" creationId="{C5DF3F72-EC2D-904E-BD96-96211FE52A1F}"/>
          </ac:spMkLst>
        </pc:spChg>
        <pc:spChg chg="add del mod">
          <ac:chgData name="Lydia Baldwin" userId="2c7188a8-56b0-4a8f-9e86-c8e7947e05c9" providerId="ADAL" clId="{E9E2A575-4C7C-9545-A07E-76DE6576FF2D}" dt="2020-12-02T15:31:30.930" v="597" actId="478"/>
          <ac:spMkLst>
            <pc:docMk/>
            <pc:sldMk cId="2779494554" sldId="269"/>
            <ac:spMk id="7" creationId="{32051B38-FC93-5348-821B-4EDB5A308CF2}"/>
          </ac:spMkLst>
        </pc:spChg>
        <pc:spChg chg="add del mod">
          <ac:chgData name="Lydia Baldwin" userId="2c7188a8-56b0-4a8f-9e86-c8e7947e05c9" providerId="ADAL" clId="{E9E2A575-4C7C-9545-A07E-76DE6576FF2D}" dt="2020-12-02T15:36:59.935" v="684" actId="478"/>
          <ac:spMkLst>
            <pc:docMk/>
            <pc:sldMk cId="2779494554" sldId="269"/>
            <ac:spMk id="8" creationId="{10CEBCFC-6BB0-804C-8390-2A6A4B81D571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9" creationId="{6513418C-C66A-2142-BDE5-07B92F68176D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10" creationId="{98248A85-744A-C947-AA74-5F19589520B0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11" creationId="{3A8F36D0-4D57-7F4E-8D61-3F624399CC10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12" creationId="{E96290DF-6166-9B4C-AC29-058B3244939D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13" creationId="{22705861-735F-DE4D-A3AC-5B5691125ACB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14" creationId="{8B67BF66-26E3-AC40-9EB1-BD1D3362F31D}"/>
          </ac:spMkLst>
        </pc:spChg>
        <pc:spChg chg="add mod">
          <ac:chgData name="Lydia Baldwin" userId="2c7188a8-56b0-4a8f-9e86-c8e7947e05c9" providerId="ADAL" clId="{E9E2A575-4C7C-9545-A07E-76DE6576FF2D}" dt="2020-12-02T15:31:21.030" v="595" actId="1038"/>
          <ac:spMkLst>
            <pc:docMk/>
            <pc:sldMk cId="2779494554" sldId="269"/>
            <ac:spMk id="15" creationId="{5459B0FE-6DD0-2B47-9CDF-367B42311D46}"/>
          </ac:spMkLst>
        </pc:spChg>
        <pc:spChg chg="add mod">
          <ac:chgData name="Lydia Baldwin" userId="2c7188a8-56b0-4a8f-9e86-c8e7947e05c9" providerId="ADAL" clId="{E9E2A575-4C7C-9545-A07E-76DE6576FF2D}" dt="2020-12-02T15:32:51.552" v="600" actId="208"/>
          <ac:spMkLst>
            <pc:docMk/>
            <pc:sldMk cId="2779494554" sldId="269"/>
            <ac:spMk id="16" creationId="{5404B174-3C3F-3B49-8EBB-73EBB78B5298}"/>
          </ac:spMkLst>
        </pc:spChg>
        <pc:spChg chg="add mod">
          <ac:chgData name="Lydia Baldwin" userId="2c7188a8-56b0-4a8f-9e86-c8e7947e05c9" providerId="ADAL" clId="{E9E2A575-4C7C-9545-A07E-76DE6576FF2D}" dt="2020-12-02T15:33:25.070" v="607" actId="1076"/>
          <ac:spMkLst>
            <pc:docMk/>
            <pc:sldMk cId="2779494554" sldId="269"/>
            <ac:spMk id="17" creationId="{EF48B8A4-E996-0246-96EF-EC177BB7DB86}"/>
          </ac:spMkLst>
        </pc:spChg>
        <pc:spChg chg="add del">
          <ac:chgData name="Lydia Baldwin" userId="2c7188a8-56b0-4a8f-9e86-c8e7947e05c9" providerId="ADAL" clId="{E9E2A575-4C7C-9545-A07E-76DE6576FF2D}" dt="2020-12-02T15:33:36.883" v="609" actId="11529"/>
          <ac:spMkLst>
            <pc:docMk/>
            <pc:sldMk cId="2779494554" sldId="269"/>
            <ac:spMk id="18" creationId="{42E230EA-2B1C-8444-A8BC-1A9D0EA15042}"/>
          </ac:spMkLst>
        </pc:spChg>
        <pc:spChg chg="add del mod">
          <ac:chgData name="Lydia Baldwin" userId="2c7188a8-56b0-4a8f-9e86-c8e7947e05c9" providerId="ADAL" clId="{E9E2A575-4C7C-9545-A07E-76DE6576FF2D}" dt="2020-12-02T15:34:44.674" v="633" actId="11529"/>
          <ac:spMkLst>
            <pc:docMk/>
            <pc:sldMk cId="2779494554" sldId="269"/>
            <ac:spMk id="19" creationId="{37A45665-B96F-BE4F-9124-03DFBFA6CE5C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0" creationId="{CE0D4830-25E4-F940-A167-A491E7990306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1" creationId="{48FDD5A8-4F25-1746-AD0F-41AD67C87CCA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2" creationId="{E2D0E6E0-BD1C-F84A-ABC8-6E16578F2B97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3" creationId="{F4F5411C-BC2F-2542-A539-052EB33ECCFC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4" creationId="{B972F071-8DCF-CA42-A90C-5FB13A13B3B9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5" creationId="{49A8295B-DD5B-7E40-8B8A-B79F9C5FBECC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6" creationId="{63F92AD9-E479-E443-950F-4F5726F45613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7" creationId="{7BFA8D97-E66C-E843-8DB3-6205696002B1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8" creationId="{DD7E4A63-039E-2048-B5AF-1B649E7EEFD1}"/>
          </ac:spMkLst>
        </pc:spChg>
        <pc:spChg chg="add del mod">
          <ac:chgData name="Lydia Baldwin" userId="2c7188a8-56b0-4a8f-9e86-c8e7947e05c9" providerId="ADAL" clId="{E9E2A575-4C7C-9545-A07E-76DE6576FF2D}" dt="2020-12-02T15:34:22.922" v="617"/>
          <ac:spMkLst>
            <pc:docMk/>
            <pc:sldMk cId="2779494554" sldId="269"/>
            <ac:spMk id="29" creationId="{49D7E4E4-5081-5446-9C18-7A9425444B7B}"/>
          </ac:spMkLst>
        </pc:spChg>
        <pc:spChg chg="add del mod">
          <ac:chgData name="Lydia Baldwin" userId="2c7188a8-56b0-4a8f-9e86-c8e7947e05c9" providerId="ADAL" clId="{E9E2A575-4C7C-9545-A07E-76DE6576FF2D}" dt="2020-12-02T15:34:41.134" v="627"/>
          <ac:spMkLst>
            <pc:docMk/>
            <pc:sldMk cId="2779494554" sldId="269"/>
            <ac:spMk id="30" creationId="{4CE72F81-CE67-B049-8CF3-22361758FF9C}"/>
          </ac:spMkLst>
        </pc:spChg>
        <pc:spChg chg="add mod">
          <ac:chgData name="Lydia Baldwin" userId="2c7188a8-56b0-4a8f-9e86-c8e7947e05c9" providerId="ADAL" clId="{E9E2A575-4C7C-9545-A07E-76DE6576FF2D}" dt="2020-12-02T15:38:38.216" v="712" actId="688"/>
          <ac:spMkLst>
            <pc:docMk/>
            <pc:sldMk cId="2779494554" sldId="269"/>
            <ac:spMk id="31" creationId="{F66D643A-2B72-6E4F-8373-4F29C0353940}"/>
          </ac:spMkLst>
        </pc:spChg>
        <pc:spChg chg="add mod">
          <ac:chgData name="Lydia Baldwin" userId="2c7188a8-56b0-4a8f-9e86-c8e7947e05c9" providerId="ADAL" clId="{E9E2A575-4C7C-9545-A07E-76DE6576FF2D}" dt="2020-12-02T15:38:40.284" v="714" actId="1038"/>
          <ac:spMkLst>
            <pc:docMk/>
            <pc:sldMk cId="2779494554" sldId="269"/>
            <ac:spMk id="32" creationId="{2C52793A-A6F1-724B-94C1-1818F82217E3}"/>
          </ac:spMkLst>
        </pc:spChg>
        <pc:spChg chg="add mod">
          <ac:chgData name="Lydia Baldwin" userId="2c7188a8-56b0-4a8f-9e86-c8e7947e05c9" providerId="ADAL" clId="{E9E2A575-4C7C-9545-A07E-76DE6576FF2D}" dt="2020-12-02T15:37:49.346" v="698" actId="1035"/>
          <ac:spMkLst>
            <pc:docMk/>
            <pc:sldMk cId="2779494554" sldId="269"/>
            <ac:spMk id="33" creationId="{D76DB329-68E5-7943-8823-440D5B437E82}"/>
          </ac:spMkLst>
        </pc:spChg>
        <pc:picChg chg="add mod">
          <ac:chgData name="Lydia Baldwin" userId="2c7188a8-56b0-4a8f-9e86-c8e7947e05c9" providerId="ADAL" clId="{E9E2A575-4C7C-9545-A07E-76DE6576FF2D}" dt="2020-12-02T15:27:19.908" v="422" actId="1076"/>
          <ac:picMkLst>
            <pc:docMk/>
            <pc:sldMk cId="2779494554" sldId="269"/>
            <ac:picMk id="5" creationId="{46BD05DC-31C7-C345-BE42-4A0495C2FD58}"/>
          </ac:picMkLst>
        </pc:picChg>
      </pc:sldChg>
      <pc:sldChg chg="addSp delSp modSp add mod">
        <pc:chgData name="Lydia Baldwin" userId="2c7188a8-56b0-4a8f-9e86-c8e7947e05c9" providerId="ADAL" clId="{E9E2A575-4C7C-9545-A07E-76DE6576FF2D}" dt="2020-12-02T15:31:00.502" v="559" actId="1076"/>
        <pc:sldMkLst>
          <pc:docMk/>
          <pc:sldMk cId="3881960878" sldId="270"/>
        </pc:sldMkLst>
        <pc:spChg chg="del mod">
          <ac:chgData name="Lydia Baldwin" userId="2c7188a8-56b0-4a8f-9e86-c8e7947e05c9" providerId="ADAL" clId="{E9E2A575-4C7C-9545-A07E-76DE6576FF2D}" dt="2020-12-02T15:14:15.496" v="262" actId="478"/>
          <ac:spMkLst>
            <pc:docMk/>
            <pc:sldMk cId="3881960878" sldId="270"/>
            <ac:spMk id="4" creationId="{D24B07A5-9B55-4007-B18F-8ECCA8F66BD0}"/>
          </ac:spMkLst>
        </pc:spChg>
        <pc:spChg chg="add mod">
          <ac:chgData name="Lydia Baldwin" userId="2c7188a8-56b0-4a8f-9e86-c8e7947e05c9" providerId="ADAL" clId="{E9E2A575-4C7C-9545-A07E-76DE6576FF2D}" dt="2020-12-02T15:21:32.274" v="402" actId="1038"/>
          <ac:spMkLst>
            <pc:docMk/>
            <pc:sldMk cId="3881960878" sldId="270"/>
            <ac:spMk id="425" creationId="{CD4F2DB9-555A-5B4E-B7DA-97634E6979F8}"/>
          </ac:spMkLst>
        </pc:spChg>
        <pc:spChg chg="add mod">
          <ac:chgData name="Lydia Baldwin" userId="2c7188a8-56b0-4a8f-9e86-c8e7947e05c9" providerId="ADAL" clId="{E9E2A575-4C7C-9545-A07E-76DE6576FF2D}" dt="2020-12-02T15:21:25.291" v="394" actId="1037"/>
          <ac:spMkLst>
            <pc:docMk/>
            <pc:sldMk cId="3881960878" sldId="270"/>
            <ac:spMk id="430" creationId="{70602C56-4BF7-704E-B4B9-9EFDC24547CE}"/>
          </ac:spMkLst>
        </pc:spChg>
        <pc:spChg chg="add mod">
          <ac:chgData name="Lydia Baldwin" userId="2c7188a8-56b0-4a8f-9e86-c8e7947e05c9" providerId="ADAL" clId="{E9E2A575-4C7C-9545-A07E-76DE6576FF2D}" dt="2020-12-02T15:21:19.755" v="388" actId="1035"/>
          <ac:spMkLst>
            <pc:docMk/>
            <pc:sldMk cId="3881960878" sldId="270"/>
            <ac:spMk id="432" creationId="{21070B79-AE82-714C-9948-75316607B1E5}"/>
          </ac:spMkLst>
        </pc:spChg>
        <pc:spChg chg="add mod">
          <ac:chgData name="Lydia Baldwin" userId="2c7188a8-56b0-4a8f-9e86-c8e7947e05c9" providerId="ADAL" clId="{E9E2A575-4C7C-9545-A07E-76DE6576FF2D}" dt="2020-12-02T15:21:09.441" v="373" actId="1037"/>
          <ac:spMkLst>
            <pc:docMk/>
            <pc:sldMk cId="3881960878" sldId="270"/>
            <ac:spMk id="442" creationId="{A5F38045-D199-984E-89F6-341F4810DAC3}"/>
          </ac:spMkLst>
        </pc:spChg>
        <pc:spChg chg="add mod">
          <ac:chgData name="Lydia Baldwin" userId="2c7188a8-56b0-4a8f-9e86-c8e7947e05c9" providerId="ADAL" clId="{E9E2A575-4C7C-9545-A07E-76DE6576FF2D}" dt="2020-12-02T15:20:59.991" v="352" actId="1037"/>
          <ac:spMkLst>
            <pc:docMk/>
            <pc:sldMk cId="3881960878" sldId="270"/>
            <ac:spMk id="444" creationId="{D263237A-7794-6E42-A677-5618F357CCFF}"/>
          </ac:spMkLst>
        </pc:spChg>
        <pc:spChg chg="add del mod">
          <ac:chgData name="Lydia Baldwin" userId="2c7188a8-56b0-4a8f-9e86-c8e7947e05c9" providerId="ADAL" clId="{E9E2A575-4C7C-9545-A07E-76DE6576FF2D}" dt="2020-12-02T15:16:01.372" v="265"/>
          <ac:spMkLst>
            <pc:docMk/>
            <pc:sldMk cId="3881960878" sldId="270"/>
            <ac:spMk id="449" creationId="{285B9A41-A0AA-A443-B214-0E1062365F44}"/>
          </ac:spMkLst>
        </pc:spChg>
        <pc:spChg chg="add mod">
          <ac:chgData name="Lydia Baldwin" userId="2c7188a8-56b0-4a8f-9e86-c8e7947e05c9" providerId="ADAL" clId="{E9E2A575-4C7C-9545-A07E-76DE6576FF2D}" dt="2020-12-02T15:31:00.502" v="559" actId="1076"/>
          <ac:spMkLst>
            <pc:docMk/>
            <pc:sldMk cId="3881960878" sldId="270"/>
            <ac:spMk id="460" creationId="{93E9E241-F75B-DC44-A7B5-602BE3938372}"/>
          </ac:spMkLst>
        </pc:spChg>
        <pc:spChg chg="add del">
          <ac:chgData name="Lydia Baldwin" userId="2c7188a8-56b0-4a8f-9e86-c8e7947e05c9" providerId="ADAL" clId="{E9E2A575-4C7C-9545-A07E-76DE6576FF2D}" dt="2020-12-02T15:17:40.810" v="297" actId="11529"/>
          <ac:spMkLst>
            <pc:docMk/>
            <pc:sldMk cId="3881960878" sldId="270"/>
            <ac:spMk id="464" creationId="{45562BA8-14D9-1240-9BC4-944C5064C9EC}"/>
          </ac:spMkLst>
        </pc:spChg>
        <pc:spChg chg="add mod">
          <ac:chgData name="Lydia Baldwin" userId="2c7188a8-56b0-4a8f-9e86-c8e7947e05c9" providerId="ADAL" clId="{E9E2A575-4C7C-9545-A07E-76DE6576FF2D}" dt="2020-12-02T15:21:35.119" v="407" actId="1038"/>
          <ac:spMkLst>
            <pc:docMk/>
            <pc:sldMk cId="3881960878" sldId="270"/>
            <ac:spMk id="465" creationId="{75A8699D-A7D5-7941-886F-DC2F8365D047}"/>
          </ac:spMkLst>
        </pc:spChg>
        <pc:spChg chg="add del mod">
          <ac:chgData name="Lydia Baldwin" userId="2c7188a8-56b0-4a8f-9e86-c8e7947e05c9" providerId="ADAL" clId="{E9E2A575-4C7C-9545-A07E-76DE6576FF2D}" dt="2020-12-02T15:19:00.215" v="309"/>
          <ac:spMkLst>
            <pc:docMk/>
            <pc:sldMk cId="3881960878" sldId="270"/>
            <ac:spMk id="466" creationId="{976CBA1C-A3A4-B040-83C3-582B31808565}"/>
          </ac:spMkLst>
        </pc:spChg>
        <pc:spChg chg="add mod">
          <ac:chgData name="Lydia Baldwin" userId="2c7188a8-56b0-4a8f-9e86-c8e7947e05c9" providerId="ADAL" clId="{E9E2A575-4C7C-9545-A07E-76DE6576FF2D}" dt="2020-12-02T15:20:49.856" v="330" actId="1037"/>
          <ac:spMkLst>
            <pc:docMk/>
            <pc:sldMk cId="3881960878" sldId="270"/>
            <ac:spMk id="467" creationId="{64D8241E-F91C-AB4B-BE6C-917251797320}"/>
          </ac:spMkLst>
        </pc:spChg>
        <pc:spChg chg="add mod">
          <ac:chgData name="Lydia Baldwin" userId="2c7188a8-56b0-4a8f-9e86-c8e7947e05c9" providerId="ADAL" clId="{E9E2A575-4C7C-9545-A07E-76DE6576FF2D}" dt="2020-12-02T15:21:10.801" v="374" actId="1076"/>
          <ac:spMkLst>
            <pc:docMk/>
            <pc:sldMk cId="3881960878" sldId="270"/>
            <ac:spMk id="468" creationId="{3798A420-CE7B-2445-8977-B89640073A23}"/>
          </ac:spMkLst>
        </pc:spChg>
        <pc:spChg chg="add mod">
          <ac:chgData name="Lydia Baldwin" userId="2c7188a8-56b0-4a8f-9e86-c8e7947e05c9" providerId="ADAL" clId="{E9E2A575-4C7C-9545-A07E-76DE6576FF2D}" dt="2020-12-02T15:29:09.529" v="483" actId="1037"/>
          <ac:spMkLst>
            <pc:docMk/>
            <pc:sldMk cId="3881960878" sldId="270"/>
            <ac:spMk id="469" creationId="{8BFC29C0-7E59-8549-9D48-B04F22F037D3}"/>
          </ac:spMkLst>
        </pc:spChg>
        <pc:spChg chg="add mod">
          <ac:chgData name="Lydia Baldwin" userId="2c7188a8-56b0-4a8f-9e86-c8e7947e05c9" providerId="ADAL" clId="{E9E2A575-4C7C-9545-A07E-76DE6576FF2D}" dt="2020-12-02T15:20:28.299" v="322" actId="1076"/>
          <ac:spMkLst>
            <pc:docMk/>
            <pc:sldMk cId="3881960878" sldId="270"/>
            <ac:spMk id="470" creationId="{80B40E20-7C14-EA4B-9BD3-0AA85D8943A5}"/>
          </ac:spMkLst>
        </pc:s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15" creationId="{4F32F8B8-115B-EE47-8FC4-E2004034A9DD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21" creationId="{5D3F8D88-2727-4D45-8F07-BB639735F31A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50" creationId="{233BC38D-4551-D343-B3AB-61D263B6E0EE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55" creationId="{55A73B19-DC5B-C240-84B5-346C1A49442B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57" creationId="{C27F1647-D54C-5B4E-8878-50C6D4456EC8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83" creationId="{CE7AD2D2-8F57-EB48-A282-7F03186B8A2E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88" creationId="{272C4872-C5A1-8545-9E84-E327DD76F572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96" creationId="{ECD8619D-A778-2741-8F74-59D673666118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297" creationId="{D0D30B1B-BC9E-704C-843F-6C88A21EC595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304" creationId="{30D5C08A-C377-5F4C-A0B5-1C5B428A4698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306" creationId="{6831651C-9957-EA4A-9B71-609EA87E5608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315" creationId="{071487AE-9879-704D-9306-0EE75B300B9D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423" creationId="{4C9BB54B-AEAA-AF46-87A5-A57DF4B3849D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427" creationId="{4F16B968-E959-B447-B417-3AFB054B7808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434" creationId="{7BE3B9D3-6D80-1442-8C5B-163FDA8CDB09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440" creationId="{391A5C84-ECAF-164F-B24B-095B27E9C62E}"/>
          </ac:grpSpMkLst>
        </pc:grpChg>
        <pc:grpChg chg="mod">
          <ac:chgData name="Lydia Baldwin" userId="2c7188a8-56b0-4a8f-9e86-c8e7947e05c9" providerId="ADAL" clId="{E9E2A575-4C7C-9545-A07E-76DE6576FF2D}" dt="2020-12-02T15:16:20.968" v="270" actId="1076"/>
          <ac:grpSpMkLst>
            <pc:docMk/>
            <pc:sldMk cId="3881960878" sldId="270"/>
            <ac:grpSpMk id="459" creationId="{BA5DA7B1-72B3-AC41-AA86-427EDD311C65}"/>
          </ac:grpSpMkLst>
        </pc:grp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" creationId="{A5C8CE9E-D70F-4D12-B8B9-A768DA71233D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" creationId="{4FC153AC-01A1-4C7F-B6CB-EEDD9B4F99D9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5" creationId="{89382311-7173-4687-A76D-1BB459165AF0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6" creationId="{36836F5F-29F1-4D4C-99E2-85909458FEA1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7" creationId="{3BBCB2F5-24DD-486B-9396-B18A01971A74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8" creationId="{02E90781-24FB-4389-B619-E3D6C0B1FC15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9" creationId="{89D5EFD0-CB53-43CE-B5AF-BE2C5C3C4D37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0" creationId="{B5B880EA-D027-44D8-BB68-E4982E6CF2ED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1" creationId="{23246E8B-C382-4F34-B872-F5AC1149A8AC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2" creationId="{C58104A1-57C9-4C4C-9D52-F75CA432DD43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3" creationId="{E7A76530-0D3E-4DF2-9A6B-1AC6B11E6603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4" creationId="{B7F7E235-3766-4222-AE81-E93DCD499895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5" creationId="{FE6155DB-FE40-486E-B62C-EBAF0874E298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6" creationId="{677D7EA7-0E7A-4D7A-8FAA-20DF23AD1C20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7" creationId="{77F9FD05-D992-4C68-801D-1922CDF1B99E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8" creationId="{6F371026-999A-46D7-ACB5-16DA4CD67CAE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19" creationId="{9B163077-A665-42D3-BB80-97284244D2D4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0" creationId="{BD75B241-0AC8-4169-A8ED-C14C52B00212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1" creationId="{86587AE5-8065-4D00-98F9-E8573EBF94DF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2" creationId="{1FCAC615-A4DD-429E-B67A-D0F94EB4F3D5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3" creationId="{3BA26459-5EBB-4451-A01E-B051E2E94873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4" creationId="{A78ECEA5-FBE7-43CB-9174-ADD51BFC4A27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5" creationId="{CB90870F-67F7-4238-A15E-91CDCA46A0BA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6" creationId="{20B2C6D7-1F15-4823-8762-C09E07D26451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7" creationId="{E6E9F422-5593-429C-9EA2-28956BE4DA78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8" creationId="{BD154D0F-F0CB-4FBC-AA56-D7B921EDA6AA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29" creationId="{94D794F0-A1DF-4DA9-9E8D-8C7D042C974A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0" creationId="{6AE6D6A4-9FD0-481E-A160-4DB890A0A821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1" creationId="{FB2A061E-F688-4EA5-9D03-F5AC38A0B3F1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2" creationId="{68300214-5254-4F4D-B49B-52D08999C982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3" creationId="{836163F9-E257-41AF-B6F2-CAFD6D13B5C1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4" creationId="{41562EBB-334E-40B5-9EB7-C1DC17125BD5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5" creationId="{15E58B3A-ABB7-4C2C-936B-E379DC6E15D6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6" creationId="{B7A8763A-C773-4F67-835F-B6D21C54B206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7" creationId="{1F1F94C9-94F4-4A82-B14D-DCDEB91B52D9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8" creationId="{AF1FE237-0E67-4B9D-AE8F-79A969FB99DF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39" creationId="{2B2888D5-9507-4A44-800D-533F67281A2F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0" creationId="{3E65FC9B-CAE9-4FC2-A903-67EB880B7CAF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1" creationId="{8948E257-5405-4E31-B4A7-0611C7121DC2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2" creationId="{AF147A2E-5063-42B0-9836-F85EFC7CEF0F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3" creationId="{D0BC1852-3F2A-4911-9602-73D48F7F7533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4" creationId="{3C36C62E-7DED-4974-8E87-05C15D06B1FF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5" creationId="{804E7B56-9F88-4513-99A0-49AC628ACA69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6" creationId="{B843485E-0985-408C-9710-1889E8A7D99C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7" creationId="{E07BF8F8-53C9-4BCF-B9A6-59E078E2CD98}"/>
          </ac:inkMkLst>
        </pc:inkChg>
        <pc:inkChg chg="del">
          <ac:chgData name="Lydia Baldwin" userId="2c7188a8-56b0-4a8f-9e86-c8e7947e05c9" providerId="ADAL" clId="{E9E2A575-4C7C-9545-A07E-76DE6576FF2D}" dt="2020-12-02T15:16:02.928" v="266" actId="478"/>
          <ac:inkMkLst>
            <pc:docMk/>
            <pc:sldMk cId="3881960878" sldId="270"/>
            <ac:inkMk id="48" creationId="{C477E1F1-8820-4AE9-985D-C25BAC8699E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49" creationId="{BE5E23EA-09EC-B943-8D4C-08579888912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0" creationId="{126C461B-42DF-014E-9682-53A53341F11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1" creationId="{55F62B14-3777-2D4F-A202-F6E3FCD567E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2" creationId="{1970FF17-0E9F-42C1-BC0E-25778F8C8FA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3" creationId="{4C13DA8A-CA05-410A-B1B8-03720BA4471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4" creationId="{49802CD9-1E28-405C-A05F-3BC09067CDC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5" creationId="{A332E940-F40C-423D-BE8E-DD506B91E45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6" creationId="{75C30303-8082-4E62-849F-9E1EBA5F1AB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7" creationId="{8176C7A8-4766-46F6-9995-B1591877249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8" creationId="{43F7F3EB-9D17-439F-AE44-4C02FF102D5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59" creationId="{9520E634-D376-4116-9A97-5A52817F0BB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0" creationId="{1CC97601-655C-4F3A-9EAA-8A003D56183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1" creationId="{072744DA-A846-4758-A0F5-2C45112E094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2" creationId="{0404A022-144D-4FF9-BA23-2FBFD3CBB8B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3" creationId="{957322B8-F9CF-41C9-BC8D-98467C9C4B0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4" creationId="{4A082434-F348-465A-A19D-1E42CA08F4A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5" creationId="{DD0C3FFB-832B-49CE-B629-6C94C79A19D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6" creationId="{3942C73B-79F4-4FF4-9B0D-EB2C62AD31E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7" creationId="{9361DABC-0EFA-4BF2-A85F-3623F36539B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8" creationId="{8F1881BB-DAC0-4FC1-8C7F-6C37A4E3C92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69" creationId="{9A6A2B68-F7C0-467E-BDB4-1621AD0E4AE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0" creationId="{DBC660D5-2022-49D8-A5D2-F4226E64E5A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1" creationId="{AB08FF9F-E575-44DB-9976-95DF3F4B904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2" creationId="{E877D04F-7083-49B8-9626-0EE34C71668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3" creationId="{0EBAE94D-A0F1-4AC3-9EA5-D18FE6E8320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4" creationId="{1577E509-7766-43CE-A28F-EF08C1D609C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5" creationId="{488BDCAD-9623-4B50-AEC7-E528EB5ACC8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6" creationId="{55123E17-C1CC-4BA7-92CB-457F5A051A4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7" creationId="{AA18EB01-CE0B-4F1C-A0BD-BB44A298990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8" creationId="{0B5C3C29-1895-4EA6-9C85-DAB87055395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79" creationId="{B5895D05-FC8F-42FD-BC92-FC44F5F5DF8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0" creationId="{E1805F59-DCE9-411A-A06F-CCAF98EE64E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1" creationId="{B00438D9-69E0-4F65-A0D5-09E95B69CAE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2" creationId="{DC775934-F358-4634-8D17-28076DD40FA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3" creationId="{F817C7BE-E2D0-459C-9DEB-CCFD35448BE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4" creationId="{C74F7C1A-0C9E-4DCC-9CCE-A7D9F82F1D8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5" creationId="{5F6F97BA-F095-40A5-953D-27545602880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6" creationId="{3DBD97F9-5AEE-4B64-AB91-621FDF4DB101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7" creationId="{85776851-9C0A-43AE-89E9-935C54912E7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8" creationId="{0848EF61-D266-4B04-AE67-73885937ECF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89" creationId="{8A00FDCA-8A30-4046-B50E-C807A01820B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0" creationId="{C4F472D8-4235-410F-85F0-5AE464CAAF9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1" creationId="{6B9BA364-0EBF-4472-8C64-3694A629944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2" creationId="{98A0F0D3-F422-40F0-BBCC-828E481EB1E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3" creationId="{4AAFEB14-63B5-4A44-A30A-97B2E1E5067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4" creationId="{7A5C4EAE-9F80-42F5-A1BC-0A8C4F9E576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5" creationId="{70BCCD9D-55DE-4513-9F7D-ADE5D9C318B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6" creationId="{8DA21858-5B5F-4352-9B14-E2D08827B67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7" creationId="{4DC8F46C-21BC-4602-A87D-FDBF5E514EA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8" creationId="{D785E04A-8634-46B3-A8D8-3B14C8DFCEA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99" creationId="{760E9877-D399-4188-888E-883089DB126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0" creationId="{1330FE2C-299F-44A1-B82F-FA3235E0425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1" creationId="{41E61FD7-EC7B-407E-9BEE-5EC648F262B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2" creationId="{B663BC7F-EE84-4DE4-A9CF-ABB7A6618D4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3" creationId="{659FDCF6-C6B7-4868-8ECC-6FB2323091B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4" creationId="{258E49AC-949E-449A-A884-47717D1560F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5" creationId="{8C07AF78-A8C9-4152-B951-5BC9AFBA78F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6" creationId="{E251868F-994E-47DE-A8A2-1D5CB67243B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7" creationId="{B572303F-6EAF-4B9C-896A-544D2E56843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8" creationId="{8321606A-4DC5-4439-A0BD-1D54019FB4D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09" creationId="{A2D29CAD-FCDF-4C58-BE89-9E719D66894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0" creationId="{18528EB3-9BF2-426B-86AE-84277A9930A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1" creationId="{3363B1CD-A26D-4450-A3CE-E4B5EB1BC5B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2" creationId="{DBACB710-44C0-4200-8324-8465A043525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3" creationId="{89129D95-C423-4FE1-9638-D2F914D961C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4" creationId="{7C258DE6-1151-4168-964E-E3C22ACCAAD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5" creationId="{17D650B1-E8AF-4531-B26B-C9F4A264354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6" creationId="{CF6360A8-DF56-4086-812B-B3CA434F13D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7" creationId="{32A9101C-9F43-43EE-BD06-8BCF820BAD3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8" creationId="{2FB3CEE0-5CC8-4CEE-ADEC-C035881E91D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19" creationId="{FD510823-2288-4FFB-973E-FAEDB93D695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0" creationId="{A8E37B87-8B03-465F-AA9E-0F33AA5AB5D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1" creationId="{5ADF8470-685A-4AF0-8A83-47375B909A9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2" creationId="{A52A2D88-BFD4-40EC-9E60-F43BB614C84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3" creationId="{7AFC53F6-A5DF-44D7-80D2-4EB03513EC8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4" creationId="{AABA548F-25E0-4269-8573-41AAFE5B9A2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5" creationId="{AB80F454-A9FF-4BD5-8FCC-57F7A113BB2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6" creationId="{B72D9CFE-EABC-4046-912F-82E1901D4FD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7" creationId="{96BB9406-6FF5-44E9-A973-EE3FCA51B98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8" creationId="{5B1B5E61-9204-4CB4-863A-DEC3E07EDA6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29" creationId="{E51162EA-75C6-43F5-B432-B1ABAAB4BD7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0" creationId="{EA6CDA27-4DF2-4BB5-8C31-83EC32AEA70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1" creationId="{D0DCD9F3-0E30-499B-BB04-13E930EC54E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2" creationId="{19B8F197-8A73-4873-820E-CE7D6B00267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3" creationId="{25EBAB9B-390F-4876-A1AD-6AA87CF68C6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4" creationId="{B574DD8C-0B8A-444A-B2BD-BF6F7F58646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5" creationId="{F2FC9F4E-61AB-4D0A-9DC9-F1348894092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6" creationId="{C2B17968-7097-416F-9E87-9984F4F18A5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7" creationId="{6BF572B1-485E-4192-B267-34365947F0C1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8" creationId="{4DA2FC1F-BD76-43E5-8D83-387C0B80C3C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39" creationId="{EE4CADCF-C2DF-4927-8760-E90DDE3D4B5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0" creationId="{8FB95C7F-98B4-4CB0-B9A0-C5DCCFDF8C7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1" creationId="{511706C7-252A-4956-96D6-A6C259E5991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2" creationId="{6189D675-C919-4587-8F5B-EF33C2FA1A3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3" creationId="{D8EB2694-E661-4248-9E0E-97139021B071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4" creationId="{FF61C035-4BED-46AD-B1CD-0BA46CC94F2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5" creationId="{EA9F12A3-0856-427F-BADA-50C7676701D1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6" creationId="{950F492F-4712-47A4-AF61-57A42F6B80A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7" creationId="{8181DBF1-B146-459B-830C-74962446CDA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8" creationId="{BD213C2D-17AF-4BEF-B748-B01D3EC00FC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49" creationId="{99D2866D-9FEA-42ED-A25F-B67C1E411ED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0" creationId="{29895BF3-193E-4FEC-8809-021D36696E6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1" creationId="{6EF8AC85-D5E2-4D8A-81FB-FF1E740453E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2" creationId="{E13B4E4D-21A4-47D8-88E5-BA85E18C958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3" creationId="{050CEC82-9CB0-480D-838E-9DD2AA756BA1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4" creationId="{E9766358-054E-4814-9180-7697DF04FED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5" creationId="{15C03CFD-6AB2-4582-89E0-CB8301F29C4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6" creationId="{96E5F79A-DE24-4646-B242-4228D8A18D9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7" creationId="{458D6020-9D44-486E-8443-C95A146F877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8" creationId="{A6A3CB82-3D38-4AED-AEDA-5C411EC67531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59" creationId="{DC5810F9-2F02-450D-AA96-1692365D21D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0" creationId="{3500E9BC-C6CB-49AA-8EA0-4B275714C4C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1" creationId="{058D612B-F9BE-4667-A73F-943F65A4D11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2" creationId="{D491CCDB-6B52-4143-B71B-01F6A002D00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3" creationId="{55A40175-FAE6-479E-9FF8-A265513DC4F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4" creationId="{9043AE42-CAE7-427B-AAE9-E9F6D473BD0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5" creationId="{350C96CA-0897-4A97-B7C6-45B3DF2912C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6" creationId="{DF582537-360D-45CD-A3F9-54B6692FBB7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7" creationId="{4A65ECCD-87C4-45C9-A2AE-EA7658AC40A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8" creationId="{39FE6A79-C9DD-4265-ABBC-1E12B11006EC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69" creationId="{7A4CD51F-6F4D-4AA5-A373-2D34C8B2ED9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0" creationId="{D4859985-2765-40F0-8E94-7B8F7497E98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1" creationId="{75A3B0B2-DFF9-4496-BA10-B48DDE0E446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2" creationId="{6427FC97-5D94-4509-B397-613561FDE7F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3" creationId="{94AC19CA-AFD4-4DA9-AF2B-BA305EA2A8D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4" creationId="{346C1087-1703-4C34-BE74-ADBA5DB3BCE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5" creationId="{2EDE50F4-56DA-4721-9CB0-0FEB5311D78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6" creationId="{6BAF9061-037A-476C-BF0D-D70FC80C00DB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7" creationId="{154C22F6-9468-4CE6-AFB9-93347B5CCFD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8" creationId="{5EE21F2A-EAC2-4263-B20D-21B9B524607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79" creationId="{0435ABB5-43E2-4F24-9590-DF62C15A988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0" creationId="{B470A857-4A27-4F41-A605-E6F5F8D094B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1" creationId="{0F989B4A-D2A3-454E-8364-69E575D00F8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2" creationId="{54A5D713-4FF8-40E9-A932-F80EBB95BE2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3" creationId="{ACC2B39C-13E4-4FCF-B15E-49623E475D1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4" creationId="{0F927D0E-76AA-4F45-A37E-EAD5F9191E7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5" creationId="{4909E4DA-CE61-4491-AFE1-98CCC709570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6" creationId="{561E7D68-B364-4966-902E-543606C2230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7" creationId="{17F4EBBE-D788-4AFD-94B1-95363BF60A5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8" creationId="{1CFB6E73-E416-4B65-83E2-5AA9C046692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89" creationId="{CE415BC2-3AB4-446A-B454-847943B90BF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0" creationId="{9AC04838-DA79-4129-8E3C-36EF5CD733B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1" creationId="{BDC39A9C-EDFC-491D-8856-696FB003864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2" creationId="{49F9E413-D2B0-4133-971A-E27C270ADA7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3" creationId="{010F81FA-4222-434C-86DD-679FB0FAFB14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4" creationId="{9B5B2D04-7D01-4D6A-84EA-052DE96B5F6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5" creationId="{28BF01EF-5A24-49F2-B00A-557CCFCC819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6" creationId="{F6015EEC-A9E0-47A2-8B9E-A54F45C3D7A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7" creationId="{FA308580-B89A-4F7B-8B88-0DA82DDD879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8" creationId="{CAE7FAFA-7E4A-4A4E-9AC0-66618258CFB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199" creationId="{358CB2EB-DFE2-4DDB-B198-1C6BEFB1F41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0" creationId="{245AF807-0CE3-4E38-B3FC-1888ACCC0AE7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1" creationId="{2AD210E8-9916-4058-A588-92357745FD1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2" creationId="{B2008709-3236-4D60-82B1-76C56883307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3" creationId="{5F584475-BB5D-4C42-AFDC-22985363DEB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4" creationId="{FA2D5C81-75D6-F04E-97CB-9C51023110D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5" creationId="{4D60D2E0-4190-7D43-ACDC-6CF225BF6F9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06" creationId="{B3D1B4DE-CC44-6D4F-9961-7B3815991BE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10" creationId="{BE27B660-94BE-DC41-A8C8-494502A97730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14" creationId="{0FC63F80-2178-EA49-84D2-81CE5A1800D3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23" creationId="{69D27B9E-D6CA-6042-82C1-8C94BD05002A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45" creationId="{C1DF9A37-F3C4-0B46-BEED-A060B21C663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49" creationId="{F399C3BF-BD9C-0F49-AA86-F5EA5566283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295" creationId="{E8704B43-EDA0-D845-9A95-D92DBFF28966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00" creationId="{06917CD3-755B-034E-9DFB-92167A032B6D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01" creationId="{C67F19ED-D53D-5245-9DF0-5C0F8101AF4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07" creationId="{66280BBA-DE05-8C41-855A-0C91BDDFA3E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08" creationId="{430888E2-27FD-FE4C-B380-4386BC062755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09" creationId="{06D83FC2-0C8A-E643-81EE-FCD306160D12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10" creationId="{816EBB40-A29D-0647-9BAC-A4FCE11D3C68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14" creationId="{BCD059DA-A67C-914B-8A1C-2D3935352FCE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19" creationId="{5784B572-B5BA-8D4F-A98B-D280D77505CF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320" creationId="{6BF36DDF-1C95-4642-964B-F44F237E1989}"/>
          </ac:inkMkLst>
        </pc:inkChg>
        <pc:inkChg chg="mod">
          <ac:chgData name="Lydia Baldwin" userId="2c7188a8-56b0-4a8f-9e86-c8e7947e05c9" providerId="ADAL" clId="{E9E2A575-4C7C-9545-A07E-76DE6576FF2D}" dt="2020-12-02T15:16:20.968" v="270" actId="1076"/>
          <ac:inkMkLst>
            <pc:docMk/>
            <pc:sldMk cId="3881960878" sldId="270"/>
            <ac:inkMk id="450" creationId="{06E46E64-8808-D440-94B5-3693DE1152D0}"/>
          </ac:inkMkLst>
        </pc:inkChg>
        <pc:inkChg chg="add del">
          <ac:chgData name="Lydia Baldwin" userId="2c7188a8-56b0-4a8f-9e86-c8e7947e05c9" providerId="ADAL" clId="{E9E2A575-4C7C-9545-A07E-76DE6576FF2D}" dt="2020-12-02T15:17:19.646" v="291" actId="9405"/>
          <ac:inkMkLst>
            <pc:docMk/>
            <pc:sldMk cId="3881960878" sldId="270"/>
            <ac:inkMk id="461" creationId="{1B1A94E5-BD2D-F94D-8BBF-B2F82E2D214B}"/>
          </ac:inkMkLst>
        </pc:inkChg>
        <pc:inkChg chg="add del">
          <ac:chgData name="Lydia Baldwin" userId="2c7188a8-56b0-4a8f-9e86-c8e7947e05c9" providerId="ADAL" clId="{E9E2A575-4C7C-9545-A07E-76DE6576FF2D}" dt="2020-12-02T15:17:24.209" v="293" actId="9405"/>
          <ac:inkMkLst>
            <pc:docMk/>
            <pc:sldMk cId="3881960878" sldId="270"/>
            <ac:inkMk id="462" creationId="{6993997C-6BC1-FC4B-8ACF-08BC1F8C7087}"/>
          </ac:inkMkLst>
        </pc:inkChg>
        <pc:inkChg chg="add del">
          <ac:chgData name="Lydia Baldwin" userId="2c7188a8-56b0-4a8f-9e86-c8e7947e05c9" providerId="ADAL" clId="{E9E2A575-4C7C-9545-A07E-76DE6576FF2D}" dt="2020-12-02T15:17:27.419" v="295" actId="9405"/>
          <ac:inkMkLst>
            <pc:docMk/>
            <pc:sldMk cId="3881960878" sldId="270"/>
            <ac:inkMk id="463" creationId="{5A3DAA65-5A5A-C64F-B177-A93336E5FE56}"/>
          </ac:inkMkLst>
        </pc:inkChg>
      </pc:sldChg>
      <pc:sldChg chg="addSp delSp modSp new add del mod">
        <pc:chgData name="Lydia Baldwin" userId="2c7188a8-56b0-4a8f-9e86-c8e7947e05c9" providerId="ADAL" clId="{E9E2A575-4C7C-9545-A07E-76DE6576FF2D}" dt="2020-12-15T13:59:16.265" v="1909" actId="207"/>
        <pc:sldMkLst>
          <pc:docMk/>
          <pc:sldMk cId="3833545867" sldId="271"/>
        </pc:sldMkLst>
        <pc:spChg chg="add del mod">
          <ac:chgData name="Lydia Baldwin" userId="2c7188a8-56b0-4a8f-9e86-c8e7947e05c9" providerId="ADAL" clId="{E9E2A575-4C7C-9545-A07E-76DE6576FF2D}" dt="2020-12-15T13:59:13.995" v="1908" actId="207"/>
          <ac:spMkLst>
            <pc:docMk/>
            <pc:sldMk cId="3833545867" sldId="271"/>
            <ac:spMk id="2" creationId="{F0035BA0-6F0C-2446-AA3D-948CEF8BB6B6}"/>
          </ac:spMkLst>
        </pc:spChg>
        <pc:spChg chg="del">
          <ac:chgData name="Lydia Baldwin" userId="2c7188a8-56b0-4a8f-9e86-c8e7947e05c9" providerId="ADAL" clId="{E9E2A575-4C7C-9545-A07E-76DE6576FF2D}" dt="2020-12-02T15:40:41.152" v="726" actId="478"/>
          <ac:spMkLst>
            <pc:docMk/>
            <pc:sldMk cId="3833545867" sldId="271"/>
            <ac:spMk id="3" creationId="{1EA84E5F-0213-2346-A8F5-E06E6427F520}"/>
          </ac:spMkLst>
        </pc:spChg>
        <pc:spChg chg="add del mod">
          <ac:chgData name="Lydia Baldwin" userId="2c7188a8-56b0-4a8f-9e86-c8e7947e05c9" providerId="ADAL" clId="{E9E2A575-4C7C-9545-A07E-76DE6576FF2D}" dt="2020-12-02T15:40:01.160" v="719"/>
          <ac:spMkLst>
            <pc:docMk/>
            <pc:sldMk cId="3833545867" sldId="271"/>
            <ac:spMk id="4" creationId="{1BEF4BA7-0D65-FA45-B04B-61857CAFEA5F}"/>
          </ac:spMkLst>
        </pc:spChg>
        <pc:spChg chg="add del mod">
          <ac:chgData name="Lydia Baldwin" userId="2c7188a8-56b0-4a8f-9e86-c8e7947e05c9" providerId="ADAL" clId="{E9E2A575-4C7C-9545-A07E-76DE6576FF2D}" dt="2020-12-02T16:21:09.776" v="999" actId="478"/>
          <ac:spMkLst>
            <pc:docMk/>
            <pc:sldMk cId="3833545867" sldId="271"/>
            <ac:spMk id="6" creationId="{B644BC2D-1A12-3440-A887-F4C4607E1D42}"/>
          </ac:spMkLst>
        </pc:spChg>
        <pc:spChg chg="add mod">
          <ac:chgData name="Lydia Baldwin" userId="2c7188a8-56b0-4a8f-9e86-c8e7947e05c9" providerId="ADAL" clId="{E9E2A575-4C7C-9545-A07E-76DE6576FF2D}" dt="2020-12-15T13:59:16.265" v="1909" actId="207"/>
          <ac:spMkLst>
            <pc:docMk/>
            <pc:sldMk cId="3833545867" sldId="271"/>
            <ac:spMk id="7" creationId="{9472B839-FE91-AD4B-8937-8EA16B90728B}"/>
          </ac:spMkLst>
        </pc:spChg>
        <pc:spChg chg="add mod">
          <ac:chgData name="Lydia Baldwin" userId="2c7188a8-56b0-4a8f-9e86-c8e7947e05c9" providerId="ADAL" clId="{E9E2A575-4C7C-9545-A07E-76DE6576FF2D}" dt="2020-12-02T16:23:07.269" v="1020" actId="208"/>
          <ac:spMkLst>
            <pc:docMk/>
            <pc:sldMk cId="3833545867" sldId="271"/>
            <ac:spMk id="8" creationId="{A2E1EFE0-6CC4-1E45-A5D9-1148A3254C0E}"/>
          </ac:spMkLst>
        </pc:spChg>
      </pc:sldChg>
      <pc:sldChg chg="addSp delSp modSp mod">
        <pc:chgData name="Lydia Baldwin" userId="2c7188a8-56b0-4a8f-9e86-c8e7947e05c9" providerId="ADAL" clId="{E9E2A575-4C7C-9545-A07E-76DE6576FF2D}" dt="2020-12-15T13:58:54.540" v="1904" actId="207"/>
        <pc:sldMkLst>
          <pc:docMk/>
          <pc:sldMk cId="1776758842" sldId="272"/>
        </pc:sldMkLst>
        <pc:spChg chg="mod">
          <ac:chgData name="Lydia Baldwin" userId="2c7188a8-56b0-4a8f-9e86-c8e7947e05c9" providerId="ADAL" clId="{E9E2A575-4C7C-9545-A07E-76DE6576FF2D}" dt="2020-12-02T16:01:23.342" v="791" actId="122"/>
          <ac:spMkLst>
            <pc:docMk/>
            <pc:sldMk cId="1776758842" sldId="272"/>
            <ac:spMk id="2" creationId="{903B8FA8-95A5-43E7-9290-E8A818D250A4}"/>
          </ac:spMkLst>
        </pc:spChg>
        <pc:spChg chg="mod">
          <ac:chgData name="Lydia Baldwin" userId="2c7188a8-56b0-4a8f-9e86-c8e7947e05c9" providerId="ADAL" clId="{E9E2A575-4C7C-9545-A07E-76DE6576FF2D}" dt="2020-12-15T13:58:54.540" v="1904" actId="207"/>
          <ac:spMkLst>
            <pc:docMk/>
            <pc:sldMk cId="1776758842" sldId="272"/>
            <ac:spMk id="3" creationId="{8649AD00-0B58-4EB5-9036-21E02B690422}"/>
          </ac:spMkLst>
        </pc:spChg>
        <pc:picChg chg="add del mod">
          <ac:chgData name="Lydia Baldwin" userId="2c7188a8-56b0-4a8f-9e86-c8e7947e05c9" providerId="ADAL" clId="{E9E2A575-4C7C-9545-A07E-76DE6576FF2D}" dt="2020-12-02T16:00:59.063" v="778" actId="478"/>
          <ac:picMkLst>
            <pc:docMk/>
            <pc:sldMk cId="1776758842" sldId="272"/>
            <ac:picMk id="5" creationId="{320C858D-2C34-A449-B894-264602F596F2}"/>
          </ac:picMkLst>
        </pc:picChg>
        <pc:picChg chg="add del mod">
          <ac:chgData name="Lydia Baldwin" userId="2c7188a8-56b0-4a8f-9e86-c8e7947e05c9" providerId="ADAL" clId="{E9E2A575-4C7C-9545-A07E-76DE6576FF2D}" dt="2020-12-02T15:59:24.302" v="741" actId="478"/>
          <ac:picMkLst>
            <pc:docMk/>
            <pc:sldMk cId="1776758842" sldId="272"/>
            <ac:picMk id="7" creationId="{7B71DDDF-FA6A-394A-8E62-204432E49999}"/>
          </ac:picMkLst>
        </pc:picChg>
        <pc:picChg chg="add mod modCrop">
          <ac:chgData name="Lydia Baldwin" userId="2c7188a8-56b0-4a8f-9e86-c8e7947e05c9" providerId="ADAL" clId="{E9E2A575-4C7C-9545-A07E-76DE6576FF2D}" dt="2020-12-02T16:01:29.501" v="793" actId="1076"/>
          <ac:picMkLst>
            <pc:docMk/>
            <pc:sldMk cId="1776758842" sldId="272"/>
            <ac:picMk id="9" creationId="{1347C696-648B-9147-B970-FD37C6828A52}"/>
          </ac:picMkLst>
        </pc:picChg>
      </pc:sldChg>
      <pc:sldChg chg="addSp delSp modSp mod ord setBg">
        <pc:chgData name="Lydia Baldwin" userId="2c7188a8-56b0-4a8f-9e86-c8e7947e05c9" providerId="ADAL" clId="{E9E2A575-4C7C-9545-A07E-76DE6576FF2D}" dt="2020-12-02T16:19:40.901" v="995" actId="20578"/>
        <pc:sldMkLst>
          <pc:docMk/>
          <pc:sldMk cId="2097854359" sldId="273"/>
        </pc:sldMkLst>
        <pc:spChg chg="mod">
          <ac:chgData name="Lydia Baldwin" userId="2c7188a8-56b0-4a8f-9e86-c8e7947e05c9" providerId="ADAL" clId="{E9E2A575-4C7C-9545-A07E-76DE6576FF2D}" dt="2020-12-02T16:17:52.105" v="973" actId="20577"/>
          <ac:spMkLst>
            <pc:docMk/>
            <pc:sldMk cId="2097854359" sldId="273"/>
            <ac:spMk id="2" creationId="{00589C4B-C6AB-49CE-BD32-F576323A55A7}"/>
          </ac:spMkLst>
        </pc:spChg>
        <pc:spChg chg="mod ord">
          <ac:chgData name="Lydia Baldwin" userId="2c7188a8-56b0-4a8f-9e86-c8e7947e05c9" providerId="ADAL" clId="{E9E2A575-4C7C-9545-A07E-76DE6576FF2D}" dt="2020-12-02T16:18:27.716" v="982" actId="1076"/>
          <ac:spMkLst>
            <pc:docMk/>
            <pc:sldMk cId="2097854359" sldId="273"/>
            <ac:spMk id="3" creationId="{21F37B88-FC59-4BF1-997D-7C511D8D58F1}"/>
          </ac:spMkLst>
        </pc:spChg>
        <pc:spChg chg="add del mod">
          <ac:chgData name="Lydia Baldwin" userId="2c7188a8-56b0-4a8f-9e86-c8e7947e05c9" providerId="ADAL" clId="{E9E2A575-4C7C-9545-A07E-76DE6576FF2D}" dt="2020-12-02T16:17:22.562" v="969" actId="478"/>
          <ac:spMkLst>
            <pc:docMk/>
            <pc:sldMk cId="2097854359" sldId="273"/>
            <ac:spMk id="8" creationId="{911251FC-9DB7-5A4D-9371-A0EA5570A15D}"/>
          </ac:spMkLst>
        </pc:spChg>
        <pc:spChg chg="add mod">
          <ac:chgData name="Lydia Baldwin" userId="2c7188a8-56b0-4a8f-9e86-c8e7947e05c9" providerId="ADAL" clId="{E9E2A575-4C7C-9545-A07E-76DE6576FF2D}" dt="2020-12-02T16:19:18.341" v="993" actId="1076"/>
          <ac:spMkLst>
            <pc:docMk/>
            <pc:sldMk cId="2097854359" sldId="273"/>
            <ac:spMk id="9" creationId="{70216763-6F13-824A-8888-E67663933290}"/>
          </ac:spMkLst>
        </pc:spChg>
        <pc:spChg chg="add del">
          <ac:chgData name="Lydia Baldwin" userId="2c7188a8-56b0-4a8f-9e86-c8e7947e05c9" providerId="ADAL" clId="{E9E2A575-4C7C-9545-A07E-76DE6576FF2D}" dt="2020-12-02T16:15:21.866" v="945" actId="26606"/>
          <ac:spMkLst>
            <pc:docMk/>
            <pc:sldMk cId="2097854359" sldId="273"/>
            <ac:spMk id="10" creationId="{2B566528-1B12-4246-9431-5C2D7D081168}"/>
          </ac:spMkLst>
        </pc:spChg>
        <pc:spChg chg="add del">
          <ac:chgData name="Lydia Baldwin" userId="2c7188a8-56b0-4a8f-9e86-c8e7947e05c9" providerId="ADAL" clId="{E9E2A575-4C7C-9545-A07E-76DE6576FF2D}" dt="2020-12-02T16:15:21.866" v="945" actId="26606"/>
          <ac:spMkLst>
            <pc:docMk/>
            <pc:sldMk cId="2097854359" sldId="273"/>
            <ac:spMk id="12" creationId="{D3F51FEB-38FB-4F6C-9F7B-2F2AFAB65463}"/>
          </ac:spMkLst>
        </pc:spChg>
        <pc:spChg chg="add del">
          <ac:chgData name="Lydia Baldwin" userId="2c7188a8-56b0-4a8f-9e86-c8e7947e05c9" providerId="ADAL" clId="{E9E2A575-4C7C-9545-A07E-76DE6576FF2D}" dt="2020-12-02T16:15:21.866" v="945" actId="26606"/>
          <ac:spMkLst>
            <pc:docMk/>
            <pc:sldMk cId="2097854359" sldId="273"/>
            <ac:spMk id="14" creationId="{1E547BA6-BAE0-43BB-A7CA-60F69CE252F0}"/>
          </ac:spMkLst>
        </pc:spChg>
        <pc:spChg chg="add mod">
          <ac:chgData name="Lydia Baldwin" userId="2c7188a8-56b0-4a8f-9e86-c8e7947e05c9" providerId="ADAL" clId="{E9E2A575-4C7C-9545-A07E-76DE6576FF2D}" dt="2020-12-02T16:19:13.655" v="992" actId="1076"/>
          <ac:spMkLst>
            <pc:docMk/>
            <pc:sldMk cId="2097854359" sldId="273"/>
            <ac:spMk id="19" creationId="{4C199E6A-F370-6D44-BA21-EC7982B21903}"/>
          </ac:spMkLst>
        </pc:spChg>
        <pc:spChg chg="add del">
          <ac:chgData name="Lydia Baldwin" userId="2c7188a8-56b0-4a8f-9e86-c8e7947e05c9" providerId="ADAL" clId="{E9E2A575-4C7C-9545-A07E-76DE6576FF2D}" dt="2020-12-02T16:15:15.151" v="934" actId="26606"/>
          <ac:spMkLst>
            <pc:docMk/>
            <pc:sldMk cId="2097854359" sldId="273"/>
            <ac:spMk id="23" creationId="{2C61293E-6EBE-43EF-A52C-9BEBFD7679D4}"/>
          </ac:spMkLst>
        </pc:spChg>
        <pc:spChg chg="add del">
          <ac:chgData name="Lydia Baldwin" userId="2c7188a8-56b0-4a8f-9e86-c8e7947e05c9" providerId="ADAL" clId="{E9E2A575-4C7C-9545-A07E-76DE6576FF2D}" dt="2020-12-02T16:15:15.151" v="934" actId="26606"/>
          <ac:spMkLst>
            <pc:docMk/>
            <pc:sldMk cId="2097854359" sldId="273"/>
            <ac:spMk id="25" creationId="{21540236-BFD5-4A9D-8840-4703E7F76825}"/>
          </ac:spMkLst>
        </pc:spChg>
        <pc:grpChg chg="add del">
          <ac:chgData name="Lydia Baldwin" userId="2c7188a8-56b0-4a8f-9e86-c8e7947e05c9" providerId="ADAL" clId="{E9E2A575-4C7C-9545-A07E-76DE6576FF2D}" dt="2020-12-02T16:15:21.866" v="945" actId="26606"/>
          <ac:grpSpMkLst>
            <pc:docMk/>
            <pc:sldMk cId="2097854359" sldId="273"/>
            <ac:grpSpMk id="16" creationId="{07EAA094-9CF6-4695-958A-33D9BCAA9474}"/>
          </ac:grpSpMkLst>
        </pc:grpChg>
        <pc:picChg chg="add mod">
          <ac:chgData name="Lydia Baldwin" userId="2c7188a8-56b0-4a8f-9e86-c8e7947e05c9" providerId="ADAL" clId="{E9E2A575-4C7C-9545-A07E-76DE6576FF2D}" dt="2020-12-02T16:18:24.034" v="981" actId="1076"/>
          <ac:picMkLst>
            <pc:docMk/>
            <pc:sldMk cId="2097854359" sldId="273"/>
            <ac:picMk id="5" creationId="{7890F4D0-CA25-F343-A00B-36D0BE21C36E}"/>
          </ac:picMkLst>
        </pc:picChg>
        <pc:picChg chg="add mod modCrop">
          <ac:chgData name="Lydia Baldwin" userId="2c7188a8-56b0-4a8f-9e86-c8e7947e05c9" providerId="ADAL" clId="{E9E2A575-4C7C-9545-A07E-76DE6576FF2D}" dt="2020-12-02T16:18:21.632" v="980" actId="1076"/>
          <ac:picMkLst>
            <pc:docMk/>
            <pc:sldMk cId="2097854359" sldId="273"/>
            <ac:picMk id="7" creationId="{E0FD54D9-8371-4C41-9A37-47B25C8F5F7E}"/>
          </ac:picMkLst>
        </pc:picChg>
      </pc:sldChg>
      <pc:sldChg chg="addSp delSp modSp add mod">
        <pc:chgData name="Lydia Baldwin" userId="2c7188a8-56b0-4a8f-9e86-c8e7947e05c9" providerId="ADAL" clId="{E9E2A575-4C7C-9545-A07E-76DE6576FF2D}" dt="2020-12-15T13:59:06.273" v="1907" actId="207"/>
        <pc:sldMkLst>
          <pc:docMk/>
          <pc:sldMk cId="3167277393" sldId="274"/>
        </pc:sldMkLst>
        <pc:spChg chg="del">
          <ac:chgData name="Lydia Baldwin" userId="2c7188a8-56b0-4a8f-9e86-c8e7947e05c9" providerId="ADAL" clId="{E9E2A575-4C7C-9545-A07E-76DE6576FF2D}" dt="2020-12-02T16:02:01.718" v="796" actId="478"/>
          <ac:spMkLst>
            <pc:docMk/>
            <pc:sldMk cId="3167277393" sldId="274"/>
            <ac:spMk id="2" creationId="{903B8FA8-95A5-43E7-9290-E8A818D250A4}"/>
          </ac:spMkLst>
        </pc:spChg>
        <pc:spChg chg="mod">
          <ac:chgData name="Lydia Baldwin" userId="2c7188a8-56b0-4a8f-9e86-c8e7947e05c9" providerId="ADAL" clId="{E9E2A575-4C7C-9545-A07E-76DE6576FF2D}" dt="2020-12-15T13:59:03.838" v="1906" actId="207"/>
          <ac:spMkLst>
            <pc:docMk/>
            <pc:sldMk cId="3167277393" sldId="274"/>
            <ac:spMk id="3" creationId="{8649AD00-0B58-4EB5-9036-21E02B690422}"/>
          </ac:spMkLst>
        </pc:spChg>
        <pc:spChg chg="add del mod">
          <ac:chgData name="Lydia Baldwin" userId="2c7188a8-56b0-4a8f-9e86-c8e7947e05c9" providerId="ADAL" clId="{E9E2A575-4C7C-9545-A07E-76DE6576FF2D}" dt="2020-12-02T16:02:03.767" v="797" actId="478"/>
          <ac:spMkLst>
            <pc:docMk/>
            <pc:sldMk cId="3167277393" sldId="274"/>
            <ac:spMk id="6" creationId="{B2A37D56-A06F-8A43-842B-3C2F5B831A53}"/>
          </ac:spMkLst>
        </pc:spChg>
        <pc:spChg chg="add mod">
          <ac:chgData name="Lydia Baldwin" userId="2c7188a8-56b0-4a8f-9e86-c8e7947e05c9" providerId="ADAL" clId="{E9E2A575-4C7C-9545-A07E-76DE6576FF2D}" dt="2020-12-15T13:59:06.273" v="1907" actId="207"/>
          <ac:spMkLst>
            <pc:docMk/>
            <pc:sldMk cId="3167277393" sldId="274"/>
            <ac:spMk id="7" creationId="{6C5BAA58-1C8C-AD47-9F97-BE6CEE034495}"/>
          </ac:spMkLst>
        </pc:spChg>
        <pc:picChg chg="mod">
          <ac:chgData name="Lydia Baldwin" userId="2c7188a8-56b0-4a8f-9e86-c8e7947e05c9" providerId="ADAL" clId="{E9E2A575-4C7C-9545-A07E-76DE6576FF2D}" dt="2020-12-02T16:11:55.150" v="916" actId="1076"/>
          <ac:picMkLst>
            <pc:docMk/>
            <pc:sldMk cId="3167277393" sldId="274"/>
            <ac:picMk id="5" creationId="{320C858D-2C34-A449-B894-264602F596F2}"/>
          </ac:picMkLst>
        </pc:picChg>
        <pc:picChg chg="del">
          <ac:chgData name="Lydia Baldwin" userId="2c7188a8-56b0-4a8f-9e86-c8e7947e05c9" providerId="ADAL" clId="{E9E2A575-4C7C-9545-A07E-76DE6576FF2D}" dt="2020-12-02T16:02:07.487" v="799" actId="478"/>
          <ac:picMkLst>
            <pc:docMk/>
            <pc:sldMk cId="3167277393" sldId="274"/>
            <ac:picMk id="9" creationId="{1347C696-648B-9147-B970-FD37C6828A52}"/>
          </ac:picMkLst>
        </pc:picChg>
        <pc:picChg chg="add del mod">
          <ac:chgData name="Lydia Baldwin" userId="2c7188a8-56b0-4a8f-9e86-c8e7947e05c9" providerId="ADAL" clId="{E9E2A575-4C7C-9545-A07E-76DE6576FF2D}" dt="2020-12-02T16:10:34.723" v="896" actId="478"/>
          <ac:picMkLst>
            <pc:docMk/>
            <pc:sldMk cId="3167277393" sldId="274"/>
            <ac:picMk id="10" creationId="{2B81AF69-F2E5-2B4F-9CE4-7AF6A3FE5196}"/>
          </ac:picMkLst>
        </pc:picChg>
        <pc:picChg chg="add mod modCrop">
          <ac:chgData name="Lydia Baldwin" userId="2c7188a8-56b0-4a8f-9e86-c8e7947e05c9" providerId="ADAL" clId="{E9E2A575-4C7C-9545-A07E-76DE6576FF2D}" dt="2020-12-02T16:11:46.510" v="914" actId="14100"/>
          <ac:picMkLst>
            <pc:docMk/>
            <pc:sldMk cId="3167277393" sldId="274"/>
            <ac:picMk id="12" creationId="{67FE168C-39A2-714A-9331-9104EDE3BA62}"/>
          </ac:picMkLst>
        </pc:picChg>
      </pc:sldChg>
      <pc:sldChg chg="addSp delSp modSp new mod ord">
        <pc:chgData name="Lydia Baldwin" userId="2c7188a8-56b0-4a8f-9e86-c8e7947e05c9" providerId="ADAL" clId="{E9E2A575-4C7C-9545-A07E-76DE6576FF2D}" dt="2020-12-02T16:35:38.655" v="1461" actId="1036"/>
        <pc:sldMkLst>
          <pc:docMk/>
          <pc:sldMk cId="3086058823" sldId="275"/>
        </pc:sldMkLst>
        <pc:spChg chg="del">
          <ac:chgData name="Lydia Baldwin" userId="2c7188a8-56b0-4a8f-9e86-c8e7947e05c9" providerId="ADAL" clId="{E9E2A575-4C7C-9545-A07E-76DE6576FF2D}" dt="2020-12-02T16:23:40.666" v="1021" actId="478"/>
          <ac:spMkLst>
            <pc:docMk/>
            <pc:sldMk cId="3086058823" sldId="275"/>
            <ac:spMk id="2" creationId="{6127A3A5-4763-F741-97E6-D10A4ADB4D9A}"/>
          </ac:spMkLst>
        </pc:spChg>
        <pc:spChg chg="del">
          <ac:chgData name="Lydia Baldwin" userId="2c7188a8-56b0-4a8f-9e86-c8e7947e05c9" providerId="ADAL" clId="{E9E2A575-4C7C-9545-A07E-76DE6576FF2D}" dt="2020-12-02T16:23:42.954" v="1022" actId="478"/>
          <ac:spMkLst>
            <pc:docMk/>
            <pc:sldMk cId="3086058823" sldId="275"/>
            <ac:spMk id="3" creationId="{3398F29A-BADA-F54F-964F-2E058E5AFB85}"/>
          </ac:spMkLst>
        </pc:spChg>
        <pc:spChg chg="add mod">
          <ac:chgData name="Lydia Baldwin" userId="2c7188a8-56b0-4a8f-9e86-c8e7947e05c9" providerId="ADAL" clId="{E9E2A575-4C7C-9545-A07E-76DE6576FF2D}" dt="2020-12-02T16:26:32.234" v="1237" actId="1076"/>
          <ac:spMkLst>
            <pc:docMk/>
            <pc:sldMk cId="3086058823" sldId="275"/>
            <ac:spMk id="4" creationId="{E377136E-D88C-F340-97B8-B8C55680C425}"/>
          </ac:spMkLst>
        </pc:spChg>
        <pc:spChg chg="add mod">
          <ac:chgData name="Lydia Baldwin" userId="2c7188a8-56b0-4a8f-9e86-c8e7947e05c9" providerId="ADAL" clId="{E9E2A575-4C7C-9545-A07E-76DE6576FF2D}" dt="2020-12-02T16:26:26.190" v="1236" actId="1076"/>
          <ac:spMkLst>
            <pc:docMk/>
            <pc:sldMk cId="3086058823" sldId="275"/>
            <ac:spMk id="5" creationId="{848D94B4-200D-DA4F-B1A9-AB62054B9065}"/>
          </ac:spMkLst>
        </pc:spChg>
        <pc:spChg chg="add mod">
          <ac:chgData name="Lydia Baldwin" userId="2c7188a8-56b0-4a8f-9e86-c8e7947e05c9" providerId="ADAL" clId="{E9E2A575-4C7C-9545-A07E-76DE6576FF2D}" dt="2020-12-02T16:30:13.869" v="1326" actId="1035"/>
          <ac:spMkLst>
            <pc:docMk/>
            <pc:sldMk cId="3086058823" sldId="275"/>
            <ac:spMk id="9" creationId="{9757AA52-9C6E-1E48-B5C9-E3F11EA29EB4}"/>
          </ac:spMkLst>
        </pc:spChg>
        <pc:spChg chg="add mod">
          <ac:chgData name="Lydia Baldwin" userId="2c7188a8-56b0-4a8f-9e86-c8e7947e05c9" providerId="ADAL" clId="{E9E2A575-4C7C-9545-A07E-76DE6576FF2D}" dt="2020-12-02T16:30:13.869" v="1326" actId="1035"/>
          <ac:spMkLst>
            <pc:docMk/>
            <pc:sldMk cId="3086058823" sldId="275"/>
            <ac:spMk id="10" creationId="{9622F781-45A7-8947-AADD-7FABEDA7E518}"/>
          </ac:spMkLst>
        </pc:spChg>
        <pc:spChg chg="add del mod">
          <ac:chgData name="Lydia Baldwin" userId="2c7188a8-56b0-4a8f-9e86-c8e7947e05c9" providerId="ADAL" clId="{E9E2A575-4C7C-9545-A07E-76DE6576FF2D}" dt="2020-12-02T16:29:01.283" v="1259"/>
          <ac:spMkLst>
            <pc:docMk/>
            <pc:sldMk cId="3086058823" sldId="275"/>
            <ac:spMk id="11" creationId="{476B0524-2343-CC4E-810F-7144CCC606BA}"/>
          </ac:spMkLst>
        </pc:spChg>
        <pc:spChg chg="add del mod">
          <ac:chgData name="Lydia Baldwin" userId="2c7188a8-56b0-4a8f-9e86-c8e7947e05c9" providerId="ADAL" clId="{E9E2A575-4C7C-9545-A07E-76DE6576FF2D}" dt="2020-12-02T16:29:01.283" v="1259"/>
          <ac:spMkLst>
            <pc:docMk/>
            <pc:sldMk cId="3086058823" sldId="275"/>
            <ac:spMk id="12" creationId="{CBF12B95-29B0-AB4F-B1AA-C5497976939B}"/>
          </ac:spMkLst>
        </pc:spChg>
        <pc:spChg chg="add del mod">
          <ac:chgData name="Lydia Baldwin" userId="2c7188a8-56b0-4a8f-9e86-c8e7947e05c9" providerId="ADAL" clId="{E9E2A575-4C7C-9545-A07E-76DE6576FF2D}" dt="2020-12-02T16:29:24.039" v="1271"/>
          <ac:spMkLst>
            <pc:docMk/>
            <pc:sldMk cId="3086058823" sldId="275"/>
            <ac:spMk id="13" creationId="{026F20DA-6962-024E-B0F2-B3C9C53C22B6}"/>
          </ac:spMkLst>
        </pc:spChg>
        <pc:spChg chg="add del mod">
          <ac:chgData name="Lydia Baldwin" userId="2c7188a8-56b0-4a8f-9e86-c8e7947e05c9" providerId="ADAL" clId="{E9E2A575-4C7C-9545-A07E-76DE6576FF2D}" dt="2020-12-02T16:29:24.039" v="1271"/>
          <ac:spMkLst>
            <pc:docMk/>
            <pc:sldMk cId="3086058823" sldId="275"/>
            <ac:spMk id="14" creationId="{6E90EB2A-BC4B-AB4D-B20A-E5A97B722D97}"/>
          </ac:spMkLst>
        </pc:spChg>
        <pc:spChg chg="add mod">
          <ac:chgData name="Lydia Baldwin" userId="2c7188a8-56b0-4a8f-9e86-c8e7947e05c9" providerId="ADAL" clId="{E9E2A575-4C7C-9545-A07E-76DE6576FF2D}" dt="2020-12-02T16:30:13.869" v="1326" actId="1035"/>
          <ac:spMkLst>
            <pc:docMk/>
            <pc:sldMk cId="3086058823" sldId="275"/>
            <ac:spMk id="15" creationId="{48D44945-03E2-1F42-BA2C-019B3501265E}"/>
          </ac:spMkLst>
        </pc:spChg>
        <pc:spChg chg="add mod">
          <ac:chgData name="Lydia Baldwin" userId="2c7188a8-56b0-4a8f-9e86-c8e7947e05c9" providerId="ADAL" clId="{E9E2A575-4C7C-9545-A07E-76DE6576FF2D}" dt="2020-12-02T16:30:13.869" v="1326" actId="1035"/>
          <ac:spMkLst>
            <pc:docMk/>
            <pc:sldMk cId="3086058823" sldId="275"/>
            <ac:spMk id="16" creationId="{B20EA1B5-494A-AA4C-BCDD-C3E1643A8835}"/>
          </ac:spMkLst>
        </pc:spChg>
        <pc:spChg chg="add mod">
          <ac:chgData name="Lydia Baldwin" userId="2c7188a8-56b0-4a8f-9e86-c8e7947e05c9" providerId="ADAL" clId="{E9E2A575-4C7C-9545-A07E-76DE6576FF2D}" dt="2020-12-02T16:30:21.806" v="1327" actId="1037"/>
          <ac:spMkLst>
            <pc:docMk/>
            <pc:sldMk cId="3086058823" sldId="275"/>
            <ac:spMk id="17" creationId="{5ACC6BEB-9A64-8E45-A648-36CD00064EC3}"/>
          </ac:spMkLst>
        </pc:spChg>
        <pc:spChg chg="add mod">
          <ac:chgData name="Lydia Baldwin" userId="2c7188a8-56b0-4a8f-9e86-c8e7947e05c9" providerId="ADAL" clId="{E9E2A575-4C7C-9545-A07E-76DE6576FF2D}" dt="2020-12-02T16:30:24.958" v="1328" actId="1037"/>
          <ac:spMkLst>
            <pc:docMk/>
            <pc:sldMk cId="3086058823" sldId="275"/>
            <ac:spMk id="18" creationId="{F880AB2E-CC65-1447-9A1C-07279B6F2032}"/>
          </ac:spMkLst>
        </pc:spChg>
        <pc:spChg chg="add mod">
          <ac:chgData name="Lydia Baldwin" userId="2c7188a8-56b0-4a8f-9e86-c8e7947e05c9" providerId="ADAL" clId="{E9E2A575-4C7C-9545-A07E-76DE6576FF2D}" dt="2020-12-02T16:30:27.503" v="1329" actId="1037"/>
          <ac:spMkLst>
            <pc:docMk/>
            <pc:sldMk cId="3086058823" sldId="275"/>
            <ac:spMk id="19" creationId="{AA10E7C1-F1C3-F94B-ACAE-5B68F827190A}"/>
          </ac:spMkLst>
        </pc:spChg>
        <pc:spChg chg="add mod">
          <ac:chgData name="Lydia Baldwin" userId="2c7188a8-56b0-4a8f-9e86-c8e7947e05c9" providerId="ADAL" clId="{E9E2A575-4C7C-9545-A07E-76DE6576FF2D}" dt="2020-12-02T16:30:29.901" v="1330" actId="1037"/>
          <ac:spMkLst>
            <pc:docMk/>
            <pc:sldMk cId="3086058823" sldId="275"/>
            <ac:spMk id="20" creationId="{3CEB181F-EB2E-A748-9049-70245EE437A7}"/>
          </ac:spMkLst>
        </pc:spChg>
        <pc:spChg chg="add mod">
          <ac:chgData name="Lydia Baldwin" userId="2c7188a8-56b0-4a8f-9e86-c8e7947e05c9" providerId="ADAL" clId="{E9E2A575-4C7C-9545-A07E-76DE6576FF2D}" dt="2020-12-02T16:35:35.702" v="1460" actId="1036"/>
          <ac:spMkLst>
            <pc:docMk/>
            <pc:sldMk cId="3086058823" sldId="275"/>
            <ac:spMk id="21" creationId="{A5DE3342-56B7-9248-B371-6215E49489AB}"/>
          </ac:spMkLst>
        </pc:spChg>
        <pc:spChg chg="add mod">
          <ac:chgData name="Lydia Baldwin" userId="2c7188a8-56b0-4a8f-9e86-c8e7947e05c9" providerId="ADAL" clId="{E9E2A575-4C7C-9545-A07E-76DE6576FF2D}" dt="2020-12-02T16:32:18.113" v="1372" actId="1076"/>
          <ac:spMkLst>
            <pc:docMk/>
            <pc:sldMk cId="3086058823" sldId="275"/>
            <ac:spMk id="22" creationId="{13BF2601-B0F8-0249-8804-9F64959ECE51}"/>
          </ac:spMkLst>
        </pc:spChg>
        <pc:spChg chg="add mod">
          <ac:chgData name="Lydia Baldwin" userId="2c7188a8-56b0-4a8f-9e86-c8e7947e05c9" providerId="ADAL" clId="{E9E2A575-4C7C-9545-A07E-76DE6576FF2D}" dt="2020-12-02T16:33:14.249" v="1411" actId="1076"/>
          <ac:spMkLst>
            <pc:docMk/>
            <pc:sldMk cId="3086058823" sldId="275"/>
            <ac:spMk id="23" creationId="{175A48C6-77DA-7346-AC77-81F3CABD4B71}"/>
          </ac:spMkLst>
        </pc:spChg>
        <pc:spChg chg="add mod">
          <ac:chgData name="Lydia Baldwin" userId="2c7188a8-56b0-4a8f-9e86-c8e7947e05c9" providerId="ADAL" clId="{E9E2A575-4C7C-9545-A07E-76DE6576FF2D}" dt="2020-12-02T16:32:37.747" v="1402" actId="1036"/>
          <ac:spMkLst>
            <pc:docMk/>
            <pc:sldMk cId="3086058823" sldId="275"/>
            <ac:spMk id="24" creationId="{33EEB376-C9A4-BB43-A764-B50EF68FD9FD}"/>
          </ac:spMkLst>
        </pc:spChg>
        <pc:spChg chg="add mod">
          <ac:chgData name="Lydia Baldwin" userId="2c7188a8-56b0-4a8f-9e86-c8e7947e05c9" providerId="ADAL" clId="{E9E2A575-4C7C-9545-A07E-76DE6576FF2D}" dt="2020-12-02T16:32:43.408" v="1403" actId="1076"/>
          <ac:spMkLst>
            <pc:docMk/>
            <pc:sldMk cId="3086058823" sldId="275"/>
            <ac:spMk id="25" creationId="{9584E30B-CC63-9C47-B59B-CCB104D3BDE8}"/>
          </ac:spMkLst>
        </pc:spChg>
        <pc:spChg chg="add mod">
          <ac:chgData name="Lydia Baldwin" userId="2c7188a8-56b0-4a8f-9e86-c8e7947e05c9" providerId="ADAL" clId="{E9E2A575-4C7C-9545-A07E-76DE6576FF2D}" dt="2020-12-02T16:32:46.980" v="1404" actId="1076"/>
          <ac:spMkLst>
            <pc:docMk/>
            <pc:sldMk cId="3086058823" sldId="275"/>
            <ac:spMk id="26" creationId="{493E9ADD-11A4-8849-917E-305FD0304F87}"/>
          </ac:spMkLst>
        </pc:spChg>
        <pc:spChg chg="add mod">
          <ac:chgData name="Lydia Baldwin" userId="2c7188a8-56b0-4a8f-9e86-c8e7947e05c9" providerId="ADAL" clId="{E9E2A575-4C7C-9545-A07E-76DE6576FF2D}" dt="2020-12-02T16:32:52.062" v="1405" actId="1076"/>
          <ac:spMkLst>
            <pc:docMk/>
            <pc:sldMk cId="3086058823" sldId="275"/>
            <ac:spMk id="27" creationId="{DB07CEB3-15D0-184E-BF91-6051F19FC2DE}"/>
          </ac:spMkLst>
        </pc:spChg>
        <pc:spChg chg="add mod">
          <ac:chgData name="Lydia Baldwin" userId="2c7188a8-56b0-4a8f-9e86-c8e7947e05c9" providerId="ADAL" clId="{E9E2A575-4C7C-9545-A07E-76DE6576FF2D}" dt="2020-12-02T16:32:55.936" v="1406" actId="1076"/>
          <ac:spMkLst>
            <pc:docMk/>
            <pc:sldMk cId="3086058823" sldId="275"/>
            <ac:spMk id="28" creationId="{EC6FADE4-77B2-C848-A031-6ADD55F08F64}"/>
          </ac:spMkLst>
        </pc:spChg>
        <pc:spChg chg="add mod">
          <ac:chgData name="Lydia Baldwin" userId="2c7188a8-56b0-4a8f-9e86-c8e7947e05c9" providerId="ADAL" clId="{E9E2A575-4C7C-9545-A07E-76DE6576FF2D}" dt="2020-12-02T16:33:00.193" v="1407" actId="1076"/>
          <ac:spMkLst>
            <pc:docMk/>
            <pc:sldMk cId="3086058823" sldId="275"/>
            <ac:spMk id="29" creationId="{B3DB36B2-C310-7E49-A48F-8EF3098ADFD8}"/>
          </ac:spMkLst>
        </pc:spChg>
        <pc:spChg chg="add mod">
          <ac:chgData name="Lydia Baldwin" userId="2c7188a8-56b0-4a8f-9e86-c8e7947e05c9" providerId="ADAL" clId="{E9E2A575-4C7C-9545-A07E-76DE6576FF2D}" dt="2020-12-02T16:33:04.037" v="1408" actId="1076"/>
          <ac:spMkLst>
            <pc:docMk/>
            <pc:sldMk cId="3086058823" sldId="275"/>
            <ac:spMk id="30" creationId="{52ED4DAB-5AA8-B144-8089-12F0701B4F84}"/>
          </ac:spMkLst>
        </pc:spChg>
        <pc:spChg chg="add mod">
          <ac:chgData name="Lydia Baldwin" userId="2c7188a8-56b0-4a8f-9e86-c8e7947e05c9" providerId="ADAL" clId="{E9E2A575-4C7C-9545-A07E-76DE6576FF2D}" dt="2020-12-02T16:33:06.878" v="1409" actId="1076"/>
          <ac:spMkLst>
            <pc:docMk/>
            <pc:sldMk cId="3086058823" sldId="275"/>
            <ac:spMk id="31" creationId="{1FE02772-30F2-F34A-97D5-AF8AB13DA3EF}"/>
          </ac:spMkLst>
        </pc:spChg>
        <pc:spChg chg="add mod">
          <ac:chgData name="Lydia Baldwin" userId="2c7188a8-56b0-4a8f-9e86-c8e7947e05c9" providerId="ADAL" clId="{E9E2A575-4C7C-9545-A07E-76DE6576FF2D}" dt="2020-12-02T16:33:11.529" v="1410" actId="1076"/>
          <ac:spMkLst>
            <pc:docMk/>
            <pc:sldMk cId="3086058823" sldId="275"/>
            <ac:spMk id="32" creationId="{DE6FC1E2-7E61-6144-BE7B-2C7162804453}"/>
          </ac:spMkLst>
        </pc:spChg>
        <pc:spChg chg="add mod">
          <ac:chgData name="Lydia Baldwin" userId="2c7188a8-56b0-4a8f-9e86-c8e7947e05c9" providerId="ADAL" clId="{E9E2A575-4C7C-9545-A07E-76DE6576FF2D}" dt="2020-12-02T16:35:38.655" v="1461" actId="1036"/>
          <ac:spMkLst>
            <pc:docMk/>
            <pc:sldMk cId="3086058823" sldId="275"/>
            <ac:spMk id="33" creationId="{BBD7434A-B621-9641-AC10-7F058AD7FD81}"/>
          </ac:spMkLst>
        </pc:spChg>
        <pc:spChg chg="add mod">
          <ac:chgData name="Lydia Baldwin" userId="2c7188a8-56b0-4a8f-9e86-c8e7947e05c9" providerId="ADAL" clId="{E9E2A575-4C7C-9545-A07E-76DE6576FF2D}" dt="2020-12-02T16:33:20.166" v="1412" actId="1076"/>
          <ac:spMkLst>
            <pc:docMk/>
            <pc:sldMk cId="3086058823" sldId="275"/>
            <ac:spMk id="34" creationId="{D3DBF0B8-B64F-2B44-B3E3-0E96538F4FA3}"/>
          </ac:spMkLst>
        </pc:spChg>
        <pc:spChg chg="add mod">
          <ac:chgData name="Lydia Baldwin" userId="2c7188a8-56b0-4a8f-9e86-c8e7947e05c9" providerId="ADAL" clId="{E9E2A575-4C7C-9545-A07E-76DE6576FF2D}" dt="2020-12-02T16:33:39.637" v="1416" actId="1076"/>
          <ac:spMkLst>
            <pc:docMk/>
            <pc:sldMk cId="3086058823" sldId="275"/>
            <ac:spMk id="35" creationId="{933AB920-349B-A140-9DBD-1AE7329CEEDA}"/>
          </ac:spMkLst>
        </pc:spChg>
        <pc:spChg chg="add mod">
          <ac:chgData name="Lydia Baldwin" userId="2c7188a8-56b0-4a8f-9e86-c8e7947e05c9" providerId="ADAL" clId="{E9E2A575-4C7C-9545-A07E-76DE6576FF2D}" dt="2020-12-02T16:33:39.637" v="1416" actId="1076"/>
          <ac:spMkLst>
            <pc:docMk/>
            <pc:sldMk cId="3086058823" sldId="275"/>
            <ac:spMk id="36" creationId="{16D88A04-2372-5E4B-BCA9-3EF96C3844C1}"/>
          </ac:spMkLst>
        </pc:spChg>
        <pc:spChg chg="add mod">
          <ac:chgData name="Lydia Baldwin" userId="2c7188a8-56b0-4a8f-9e86-c8e7947e05c9" providerId="ADAL" clId="{E9E2A575-4C7C-9545-A07E-76DE6576FF2D}" dt="2020-12-02T16:34:39.242" v="1429" actId="1035"/>
          <ac:spMkLst>
            <pc:docMk/>
            <pc:sldMk cId="3086058823" sldId="275"/>
            <ac:spMk id="37" creationId="{C2D92206-4DC4-DF48-8E51-7807D446753F}"/>
          </ac:spMkLst>
        </pc:spChg>
        <pc:spChg chg="add del mod">
          <ac:chgData name="Lydia Baldwin" userId="2c7188a8-56b0-4a8f-9e86-c8e7947e05c9" providerId="ADAL" clId="{E9E2A575-4C7C-9545-A07E-76DE6576FF2D}" dt="2020-12-02T16:33:42.982" v="1417" actId="478"/>
          <ac:spMkLst>
            <pc:docMk/>
            <pc:sldMk cId="3086058823" sldId="275"/>
            <ac:spMk id="38" creationId="{0A5846F6-1DEF-5544-815D-AEB88E187B6E}"/>
          </ac:spMkLst>
        </pc:spChg>
        <pc:spChg chg="add mod">
          <ac:chgData name="Lydia Baldwin" userId="2c7188a8-56b0-4a8f-9e86-c8e7947e05c9" providerId="ADAL" clId="{E9E2A575-4C7C-9545-A07E-76DE6576FF2D}" dt="2020-12-02T16:33:39.637" v="1416" actId="1076"/>
          <ac:spMkLst>
            <pc:docMk/>
            <pc:sldMk cId="3086058823" sldId="275"/>
            <ac:spMk id="39" creationId="{3B2AC08B-849D-514E-A01E-091F67967BC3}"/>
          </ac:spMkLst>
        </pc:spChg>
        <pc:spChg chg="add mod">
          <ac:chgData name="Lydia Baldwin" userId="2c7188a8-56b0-4a8f-9e86-c8e7947e05c9" providerId="ADAL" clId="{E9E2A575-4C7C-9545-A07E-76DE6576FF2D}" dt="2020-12-02T16:34:34.869" v="1428" actId="1035"/>
          <ac:spMkLst>
            <pc:docMk/>
            <pc:sldMk cId="3086058823" sldId="275"/>
            <ac:spMk id="40" creationId="{B05C889E-5881-5C4A-8DBA-A1D95972444E}"/>
          </ac:spMkLst>
        </pc:spChg>
        <pc:spChg chg="add mod">
          <ac:chgData name="Lydia Baldwin" userId="2c7188a8-56b0-4a8f-9e86-c8e7947e05c9" providerId="ADAL" clId="{E9E2A575-4C7C-9545-A07E-76DE6576FF2D}" dt="2020-12-02T16:34:53.472" v="1441" actId="1035"/>
          <ac:spMkLst>
            <pc:docMk/>
            <pc:sldMk cId="3086058823" sldId="275"/>
            <ac:spMk id="41" creationId="{F5A5BD99-0F22-D440-B96D-7EE0A3A30E72}"/>
          </ac:spMkLst>
        </pc:spChg>
        <pc:spChg chg="add mod">
          <ac:chgData name="Lydia Baldwin" userId="2c7188a8-56b0-4a8f-9e86-c8e7947e05c9" providerId="ADAL" clId="{E9E2A575-4C7C-9545-A07E-76DE6576FF2D}" dt="2020-12-02T16:34:47.966" v="1438" actId="1035"/>
          <ac:spMkLst>
            <pc:docMk/>
            <pc:sldMk cId="3086058823" sldId="275"/>
            <ac:spMk id="42" creationId="{EB8F3678-70F8-C849-9092-22BE5D9CE340}"/>
          </ac:spMkLst>
        </pc:spChg>
        <pc:spChg chg="add del mod">
          <ac:chgData name="Lydia Baldwin" userId="2c7188a8-56b0-4a8f-9e86-c8e7947e05c9" providerId="ADAL" clId="{E9E2A575-4C7C-9545-A07E-76DE6576FF2D}" dt="2020-12-02T16:33:57.858" v="1420" actId="478"/>
          <ac:spMkLst>
            <pc:docMk/>
            <pc:sldMk cId="3086058823" sldId="275"/>
            <ac:spMk id="43" creationId="{4742E334-5121-5E46-A77E-DADA18FEEB3F}"/>
          </ac:spMkLst>
        </pc:spChg>
        <pc:spChg chg="add mod">
          <ac:chgData name="Lydia Baldwin" userId="2c7188a8-56b0-4a8f-9e86-c8e7947e05c9" providerId="ADAL" clId="{E9E2A575-4C7C-9545-A07E-76DE6576FF2D}" dt="2020-12-02T16:34:50.537" v="1440" actId="1035"/>
          <ac:spMkLst>
            <pc:docMk/>
            <pc:sldMk cId="3086058823" sldId="275"/>
            <ac:spMk id="44" creationId="{9398A1EF-AFB3-384E-9FE2-EC1C3DE9DB78}"/>
          </ac:spMkLst>
        </pc:spChg>
        <pc:spChg chg="add mod">
          <ac:chgData name="Lydia Baldwin" userId="2c7188a8-56b0-4a8f-9e86-c8e7947e05c9" providerId="ADAL" clId="{E9E2A575-4C7C-9545-A07E-76DE6576FF2D}" dt="2020-12-02T16:35:01.651" v="1445" actId="1035"/>
          <ac:spMkLst>
            <pc:docMk/>
            <pc:sldMk cId="3086058823" sldId="275"/>
            <ac:spMk id="45" creationId="{F4A89E47-40F3-364D-8395-A13ED9EBAA98}"/>
          </ac:spMkLst>
        </pc:spChg>
        <pc:spChg chg="add mod">
          <ac:chgData name="Lydia Baldwin" userId="2c7188a8-56b0-4a8f-9e86-c8e7947e05c9" providerId="ADAL" clId="{E9E2A575-4C7C-9545-A07E-76DE6576FF2D}" dt="2020-12-02T16:34:45.392" v="1435" actId="1035"/>
          <ac:spMkLst>
            <pc:docMk/>
            <pc:sldMk cId="3086058823" sldId="275"/>
            <ac:spMk id="46" creationId="{ED4E2B57-36E1-C847-A155-BD55A3E09092}"/>
          </ac:spMkLst>
        </pc:spChg>
        <pc:spChg chg="add mod">
          <ac:chgData name="Lydia Baldwin" userId="2c7188a8-56b0-4a8f-9e86-c8e7947e05c9" providerId="ADAL" clId="{E9E2A575-4C7C-9545-A07E-76DE6576FF2D}" dt="2020-12-02T16:35:04.069" v="1449" actId="1035"/>
          <ac:spMkLst>
            <pc:docMk/>
            <pc:sldMk cId="3086058823" sldId="275"/>
            <ac:spMk id="47" creationId="{51139D94-37C9-FC4A-B9DF-F7A433B7977C}"/>
          </ac:spMkLst>
        </pc:spChg>
        <pc:spChg chg="add mod">
          <ac:chgData name="Lydia Baldwin" userId="2c7188a8-56b0-4a8f-9e86-c8e7947e05c9" providerId="ADAL" clId="{E9E2A575-4C7C-9545-A07E-76DE6576FF2D}" dt="2020-12-02T16:35:09.426" v="1452" actId="1035"/>
          <ac:spMkLst>
            <pc:docMk/>
            <pc:sldMk cId="3086058823" sldId="275"/>
            <ac:spMk id="48" creationId="{B3C27D0C-5C50-B243-9630-83322BA54611}"/>
          </ac:spMkLst>
        </pc:spChg>
        <pc:spChg chg="add mod">
          <ac:chgData name="Lydia Baldwin" userId="2c7188a8-56b0-4a8f-9e86-c8e7947e05c9" providerId="ADAL" clId="{E9E2A575-4C7C-9545-A07E-76DE6576FF2D}" dt="2020-12-02T16:35:14.474" v="1458" actId="1035"/>
          <ac:spMkLst>
            <pc:docMk/>
            <pc:sldMk cId="3086058823" sldId="275"/>
            <ac:spMk id="49" creationId="{A2D97EE6-DDE3-BD46-A4C1-8B79BC717573}"/>
          </ac:spMkLst>
        </pc:spChg>
        <pc:spChg chg="add mod">
          <ac:chgData name="Lydia Baldwin" userId="2c7188a8-56b0-4a8f-9e86-c8e7947e05c9" providerId="ADAL" clId="{E9E2A575-4C7C-9545-A07E-76DE6576FF2D}" dt="2020-12-02T16:35:11.594" v="1455" actId="1035"/>
          <ac:spMkLst>
            <pc:docMk/>
            <pc:sldMk cId="3086058823" sldId="275"/>
            <ac:spMk id="50" creationId="{74DB2A1B-AF1E-F240-92F9-559F2492977D}"/>
          </ac:spMkLst>
        </pc:spChg>
        <pc:cxnChg chg="add del mod">
          <ac:chgData name="Lydia Baldwin" userId="2c7188a8-56b0-4a8f-9e86-c8e7947e05c9" providerId="ADAL" clId="{E9E2A575-4C7C-9545-A07E-76DE6576FF2D}" dt="2020-12-02T16:27:37.725" v="1241" actId="478"/>
          <ac:cxnSpMkLst>
            <pc:docMk/>
            <pc:sldMk cId="3086058823" sldId="275"/>
            <ac:cxnSpMk id="7" creationId="{10AE9289-F296-1F45-9C0C-BADAF44B046F}"/>
          </ac:cxnSpMkLst>
        </pc:cxnChg>
      </pc:sldChg>
      <pc:sldChg chg="addSp delSp modSp new mod">
        <pc:chgData name="Lydia Baldwin" userId="2c7188a8-56b0-4a8f-9e86-c8e7947e05c9" providerId="ADAL" clId="{E9E2A575-4C7C-9545-A07E-76DE6576FF2D}" dt="2020-12-15T13:59:29.799" v="1911" actId="207"/>
        <pc:sldMkLst>
          <pc:docMk/>
          <pc:sldMk cId="2339078249" sldId="276"/>
        </pc:sldMkLst>
        <pc:spChg chg="del">
          <ac:chgData name="Lydia Baldwin" userId="2c7188a8-56b0-4a8f-9e86-c8e7947e05c9" providerId="ADAL" clId="{E9E2A575-4C7C-9545-A07E-76DE6576FF2D}" dt="2020-12-02T16:37:03.251" v="1466" actId="478"/>
          <ac:spMkLst>
            <pc:docMk/>
            <pc:sldMk cId="2339078249" sldId="276"/>
            <ac:spMk id="2" creationId="{609D4348-1BD1-1647-A252-CCA44FE7059F}"/>
          </ac:spMkLst>
        </pc:spChg>
        <pc:spChg chg="mod">
          <ac:chgData name="Lydia Baldwin" userId="2c7188a8-56b0-4a8f-9e86-c8e7947e05c9" providerId="ADAL" clId="{E9E2A575-4C7C-9545-A07E-76DE6576FF2D}" dt="2020-12-15T13:59:29.799" v="1911" actId="207"/>
          <ac:spMkLst>
            <pc:docMk/>
            <pc:sldMk cId="2339078249" sldId="276"/>
            <ac:spMk id="3" creationId="{E9BF1D46-FD67-B14E-93DD-0E4B1893C836}"/>
          </ac:spMkLst>
        </pc:spChg>
        <pc:spChg chg="add del mod">
          <ac:chgData name="Lydia Baldwin" userId="2c7188a8-56b0-4a8f-9e86-c8e7947e05c9" providerId="ADAL" clId="{E9E2A575-4C7C-9545-A07E-76DE6576FF2D}" dt="2020-12-02T16:36:45.361" v="1464"/>
          <ac:spMkLst>
            <pc:docMk/>
            <pc:sldMk cId="2339078249" sldId="276"/>
            <ac:spMk id="4" creationId="{8DD5CA94-475C-F54A-9094-136F7C4D5F45}"/>
          </ac:spMkLst>
        </pc:spChg>
        <pc:spChg chg="add del mod">
          <ac:chgData name="Lydia Baldwin" userId="2c7188a8-56b0-4a8f-9e86-c8e7947e05c9" providerId="ADAL" clId="{E9E2A575-4C7C-9545-A07E-76DE6576FF2D}" dt="2020-12-02T16:36:45.361" v="1464"/>
          <ac:spMkLst>
            <pc:docMk/>
            <pc:sldMk cId="2339078249" sldId="276"/>
            <ac:spMk id="5" creationId="{B64F6288-D85E-BC40-8D6E-DC4E1A29F77F}"/>
          </ac:spMkLst>
        </pc:spChg>
        <pc:spChg chg="add del mod">
          <ac:chgData name="Lydia Baldwin" userId="2c7188a8-56b0-4a8f-9e86-c8e7947e05c9" providerId="ADAL" clId="{E9E2A575-4C7C-9545-A07E-76DE6576FF2D}" dt="2020-12-02T16:36:45.361" v="1464"/>
          <ac:spMkLst>
            <pc:docMk/>
            <pc:sldMk cId="2339078249" sldId="276"/>
            <ac:spMk id="6" creationId="{B27D5EFD-C4CA-324E-81A4-D6EEA6A80CCB}"/>
          </ac:spMkLst>
        </pc:spChg>
        <pc:spChg chg="add del mod">
          <ac:chgData name="Lydia Baldwin" userId="2c7188a8-56b0-4a8f-9e86-c8e7947e05c9" providerId="ADAL" clId="{E9E2A575-4C7C-9545-A07E-76DE6576FF2D}" dt="2020-12-02T16:36:45.361" v="1464"/>
          <ac:spMkLst>
            <pc:docMk/>
            <pc:sldMk cId="2339078249" sldId="276"/>
            <ac:spMk id="7" creationId="{16C265BC-3A09-7C45-8252-76B7F6572A93}"/>
          </ac:spMkLst>
        </pc:spChg>
        <pc:spChg chg="add del mod">
          <ac:chgData name="Lydia Baldwin" userId="2c7188a8-56b0-4a8f-9e86-c8e7947e05c9" providerId="ADAL" clId="{E9E2A575-4C7C-9545-A07E-76DE6576FF2D}" dt="2020-12-02T16:36:45.361" v="1464"/>
          <ac:spMkLst>
            <pc:docMk/>
            <pc:sldMk cId="2339078249" sldId="276"/>
            <ac:spMk id="8" creationId="{A5205D20-D2E5-054C-B32C-183F7772C0FF}"/>
          </ac:spMkLst>
        </pc:spChg>
        <pc:spChg chg="add del mod">
          <ac:chgData name="Lydia Baldwin" userId="2c7188a8-56b0-4a8f-9e86-c8e7947e05c9" providerId="ADAL" clId="{E9E2A575-4C7C-9545-A07E-76DE6576FF2D}" dt="2020-12-02T16:36:45.361" v="1464"/>
          <ac:spMkLst>
            <pc:docMk/>
            <pc:sldMk cId="2339078249" sldId="276"/>
            <ac:spMk id="9" creationId="{BD45D4E9-7F5A-2347-869E-B87B1C18B23C}"/>
          </ac:spMkLst>
        </pc:spChg>
        <pc:picChg chg="add mod">
          <ac:chgData name="Lydia Baldwin" userId="2c7188a8-56b0-4a8f-9e86-c8e7947e05c9" providerId="ADAL" clId="{E9E2A575-4C7C-9545-A07E-76DE6576FF2D}" dt="2020-12-02T16:46:26.041" v="1849" actId="14100"/>
          <ac:picMkLst>
            <pc:docMk/>
            <pc:sldMk cId="2339078249" sldId="276"/>
            <ac:picMk id="11" creationId="{8FA65D89-2A43-8B4D-BCD1-3EF0A1BB43F3}"/>
          </ac:picMkLst>
        </pc:picChg>
        <pc:picChg chg="add mod">
          <ac:chgData name="Lydia Baldwin" userId="2c7188a8-56b0-4a8f-9e86-c8e7947e05c9" providerId="ADAL" clId="{E9E2A575-4C7C-9545-A07E-76DE6576FF2D}" dt="2020-12-02T16:47:13.486" v="1864" actId="1036"/>
          <ac:picMkLst>
            <pc:docMk/>
            <pc:sldMk cId="2339078249" sldId="276"/>
            <ac:picMk id="13" creationId="{467231EB-98C0-D145-A477-71CF3C7D55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3B136-0475-1143-A6DA-6B641FA29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0FE035-4872-A343-AB9B-8ED934CC6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16CCB-DD07-584B-87E6-BA8E4D76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D3B6F7-0721-F244-98DE-F2158D43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1C50D-7C78-8645-AED9-0B2843E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32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4669B-6FAB-C64E-8342-D3DFAE7E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9D7D0E-6DD5-5248-ACE6-87FD2FAF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0A4F61-EC9F-524C-9B1E-9578F133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6BC322-1321-8C4C-B194-91E07380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CCFA30-C1F4-E04C-A65B-E93F2672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746038-BDB0-F547-B55A-9FA7FB0B4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02A57A-AEB2-524A-8FD9-CE0C256D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31D24-4EAB-8040-BE78-9DB7F3E3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B1B39D-64D6-B449-92F2-A8D79DCF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726746-2544-9542-A780-8B58507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704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AC259-344F-F44D-93A8-C5049320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5AC836-4D6B-534D-B921-5E1062B2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008C6A-8264-174C-B4D5-5BB3982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AFFAB-2465-4C40-8E86-9BFDA858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65FBAE-249A-7F46-90D4-610F58B6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8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8E241-A8D3-0846-AB4E-D1066FE8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FE545A-86E5-E349-B6C4-B67E62170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5E20B6-89D9-304E-BC4A-9AA66B6C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717C3-16AB-F14F-9D24-5ACD782F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5F91F4-417F-964C-9785-DBD2D773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7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E644F-7294-694A-A5F1-BB443C78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F231D0-2771-BF41-B008-B0FA11B72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A1B109-A047-A544-B254-F1793FBD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30C7A3-249A-444A-B6AC-31828C08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2F5200-329E-1440-BD6D-9D9BD782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2A3D8B-D638-0545-891C-6C3B8207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216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C3171-68EC-E543-A1AD-0D4A7F16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F528BB-ACA3-0745-B10D-D395E4A48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F9EED5-1CE6-DF4A-B1EA-92A834C0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CF01C5-DD5C-0646-8A7F-5DBD52582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A4AE4D-4376-D443-824F-E8BADAAC4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FD9EF7-17CE-254E-AB3F-B6772179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ED5ACF4-2548-104F-A628-22350D1A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D9A4C6-067A-BF4B-A5E3-B3A4C93E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57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811857-DEA0-7548-A4CF-CC2F30F1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B7A37A-629D-8B4C-9BE4-D6883DD7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00D903-FA4A-1545-9C48-DEF5D88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2AA6E8-42B9-AD44-8FBF-56C88FD0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5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E9DB5B-1DB0-0A43-B38F-B13D2949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6C02E0-A37F-B741-934E-18BAB8CD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E2004D-7933-5445-9830-D580C84E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25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18D8C4-2DC9-F940-AC8B-3D03CC43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30F056-A5BC-0B4C-BBBD-A9FB7C8E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217629-2368-7E4F-BA3B-D54C94A16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9D36FB-570D-934E-8556-5823BC8E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0E9E31-7FDA-4049-8D87-B42D642C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ACC425-DE5A-4049-8BAB-1D529E26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48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0C920-E6CD-384B-A461-CFBAC7B5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1705BC-1F4B-AC4A-A412-0FE49A5D3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8FEA46-DDA6-334A-B488-0F34754D8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B7C152-3376-C74E-AA9D-3D4E950D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5F1845-49E7-D446-8B03-A1329796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019F6F-77AA-A54C-A724-4DFA1CC5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0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82C4B99-FE7E-7E4A-89E4-ADD4BA93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EC6DE5-99AD-1C44-9C00-EAD659A2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1B074-8CA4-7A40-A4C3-1831D79B4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E0F4-1E10-104D-9B6F-3BD8F08FB987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1F95C4-909F-3343-8699-444B638AE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415031-C9B0-6940-84DA-5C25B38D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347-B644-E540-A251-DEFE6A730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4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2E5660DD-E92A-4024-8F48-6833FEC4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129" y="414095"/>
            <a:ext cx="815227" cy="1827119"/>
          </a:xfrm>
          <a:prstGeom prst="rect">
            <a:avLst/>
          </a:prstGeom>
        </p:spPr>
      </p:pic>
      <p:pic>
        <p:nvPicPr>
          <p:cNvPr id="5" name="Picture 4" descr="right corner lin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0747" y="4429848"/>
            <a:ext cx="5241253" cy="2428151"/>
          </a:xfrm>
          <a:prstGeom prst="rect">
            <a:avLst/>
          </a:prstGeom>
        </p:spPr>
      </p:pic>
      <p:pic>
        <p:nvPicPr>
          <p:cNvPr id="6" name="Picture 5" descr="Left corner lin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"/>
            <a:ext cx="2694913" cy="20330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9217" y="2571750"/>
            <a:ext cx="7373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Futura-Medium" pitchFamily="34" charset="0"/>
                <a:cs typeface="Futura Medium" panose="020B0602020204020303" pitchFamily="34" charset="-79"/>
              </a:rPr>
              <a:t>Royal College of Music Museum</a:t>
            </a:r>
            <a:r>
              <a:rPr lang="en-GB" sz="3000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/>
            </a:r>
            <a:br>
              <a:rPr lang="en-GB" sz="3000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GB" sz="3000" dirty="0" smtClean="0">
                <a:latin typeface="Futura LT Pro Light" pitchFamily="34" charset="0"/>
                <a:cs typeface="Futura Medium" panose="020B0602020204020303" pitchFamily="34" charset="-79"/>
              </a:rPr>
              <a:t>Sound Collectors – KS2</a:t>
            </a:r>
            <a:endParaRPr lang="en-GB" sz="2400" dirty="0" smtClean="0">
              <a:latin typeface="Futura LT Pro Light" pitchFamily="34" charset="0"/>
              <a:cs typeface="Futura Medium" panose="020B0602020204020303" pitchFamily="34" charset="-79"/>
            </a:endParaRPr>
          </a:p>
          <a:p>
            <a:pPr algn="ctr"/>
            <a:endParaRPr lang="en-GB" sz="2400" dirty="0" smtClean="0">
              <a:latin typeface="Futura LT Pro Light" pitchFamily="34" charset="0"/>
              <a:cs typeface="Futura Medium" panose="020B0602020204020303" pitchFamily="34" charset="-79"/>
            </a:endParaRPr>
          </a:p>
          <a:p>
            <a:pPr algn="ctr"/>
            <a:endParaRPr lang="en-GB" sz="2400" dirty="0" smtClean="0">
              <a:latin typeface="Futura LT Pro Light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3000" dirty="0" smtClean="0">
                <a:latin typeface="Futura LT Pro Light" pitchFamily="34" charset="0"/>
                <a:cs typeface="Futura Medium" panose="020B0602020204020303" pitchFamily="34" charset="-79"/>
              </a:rPr>
              <a:t>How is sound made?</a:t>
            </a:r>
          </a:p>
        </p:txBody>
      </p:sp>
    </p:spTree>
    <p:extLst>
      <p:ext uri="{BB962C8B-B14F-4D97-AF65-F5344CB8AC3E}">
        <p14:creationId xmlns="" xmlns:p14="http://schemas.microsoft.com/office/powerpoint/2010/main" val="123106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77136E-D88C-F340-97B8-B8C55680C425}"/>
              </a:ext>
            </a:extLst>
          </p:cNvPr>
          <p:cNvSpPr txBox="1"/>
          <p:nvPr/>
        </p:nvSpPr>
        <p:spPr>
          <a:xfrm>
            <a:off x="372482" y="2556934"/>
            <a:ext cx="9318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Futura LT Pro Light" pitchFamily="34" charset="0"/>
                <a:cs typeface="Futura Medium" panose="020B0602020204020303" pitchFamily="34" charset="-79"/>
              </a:rPr>
              <a:t>A high-pitched wave is tight and fast. </a:t>
            </a:r>
          </a:p>
          <a:p>
            <a:r>
              <a:rPr lang="en-US" sz="3000" dirty="0">
                <a:latin typeface="Futura LT Pro Light" pitchFamily="34" charset="0"/>
                <a:cs typeface="Futura Medium" panose="020B0602020204020303" pitchFamily="34" charset="-79"/>
              </a:rPr>
              <a:t>A drum with a tight skin or a flute make this sort of wave.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8D94B4-200D-DA4F-B1A9-AB62054B9065}"/>
              </a:ext>
            </a:extLst>
          </p:cNvPr>
          <p:cNvSpPr txBox="1"/>
          <p:nvPr/>
        </p:nvSpPr>
        <p:spPr>
          <a:xfrm>
            <a:off x="372482" y="5469467"/>
            <a:ext cx="10800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Futura LT Pro Light" pitchFamily="34" charset="0"/>
                <a:cs typeface="Futura Medium" panose="020B0602020204020303" pitchFamily="34" charset="-79"/>
              </a:rPr>
              <a:t>A low pitched wave is loose and long</a:t>
            </a:r>
          </a:p>
          <a:p>
            <a:r>
              <a:rPr lang="en-US" sz="3000" dirty="0">
                <a:latin typeface="Futura LT Pro Light" pitchFamily="34" charset="0"/>
                <a:cs typeface="Futura Medium" panose="020B0602020204020303" pitchFamily="34" charset="-79"/>
              </a:rPr>
              <a:t>A drum with a loose skin or a double bass make this sort of wave. 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="" xmlns:a16="http://schemas.microsoft.com/office/drawing/2014/main" id="{9757AA52-9C6E-1E48-B5C9-E3F11EA29EB4}"/>
              </a:ext>
            </a:extLst>
          </p:cNvPr>
          <p:cNvSpPr/>
          <p:nvPr/>
        </p:nvSpPr>
        <p:spPr>
          <a:xfrm>
            <a:off x="795867" y="4097533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9622F781-45A7-8947-AADD-7FABEDA7E518}"/>
              </a:ext>
            </a:extLst>
          </p:cNvPr>
          <p:cNvSpPr/>
          <p:nvPr/>
        </p:nvSpPr>
        <p:spPr>
          <a:xfrm rot="10800000">
            <a:off x="2048933" y="3995595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="" xmlns:a16="http://schemas.microsoft.com/office/drawing/2014/main" id="{48D44945-03E2-1F42-BA2C-019B3501265E}"/>
              </a:ext>
            </a:extLst>
          </p:cNvPr>
          <p:cNvSpPr/>
          <p:nvPr/>
        </p:nvSpPr>
        <p:spPr>
          <a:xfrm>
            <a:off x="3302000" y="4097533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="" xmlns:a16="http://schemas.microsoft.com/office/drawing/2014/main" id="{B20EA1B5-494A-AA4C-BCDD-C3E1643A8835}"/>
              </a:ext>
            </a:extLst>
          </p:cNvPr>
          <p:cNvSpPr/>
          <p:nvPr/>
        </p:nvSpPr>
        <p:spPr>
          <a:xfrm rot="10800000">
            <a:off x="4555066" y="3995595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="" xmlns:a16="http://schemas.microsoft.com/office/drawing/2014/main" id="{5ACC6BEB-9A64-8E45-A648-36CD00064EC3}"/>
              </a:ext>
            </a:extLst>
          </p:cNvPr>
          <p:cNvSpPr/>
          <p:nvPr/>
        </p:nvSpPr>
        <p:spPr>
          <a:xfrm>
            <a:off x="5808133" y="4063329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="" xmlns:a16="http://schemas.microsoft.com/office/drawing/2014/main" id="{F880AB2E-CC65-1447-9A1C-07279B6F2032}"/>
              </a:ext>
            </a:extLst>
          </p:cNvPr>
          <p:cNvSpPr/>
          <p:nvPr/>
        </p:nvSpPr>
        <p:spPr>
          <a:xfrm rot="10800000">
            <a:off x="7061199" y="3961391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="" xmlns:a16="http://schemas.microsoft.com/office/drawing/2014/main" id="{AA10E7C1-F1C3-F94B-ACAE-5B68F827190A}"/>
              </a:ext>
            </a:extLst>
          </p:cNvPr>
          <p:cNvSpPr/>
          <p:nvPr/>
        </p:nvSpPr>
        <p:spPr>
          <a:xfrm>
            <a:off x="8314266" y="4063329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="" xmlns:a16="http://schemas.microsoft.com/office/drawing/2014/main" id="{3CEB181F-EB2E-A748-9049-70245EE437A7}"/>
              </a:ext>
            </a:extLst>
          </p:cNvPr>
          <p:cNvSpPr/>
          <p:nvPr/>
        </p:nvSpPr>
        <p:spPr>
          <a:xfrm rot="10800000">
            <a:off x="9567332" y="3961391"/>
            <a:ext cx="1388534" cy="1117600"/>
          </a:xfrm>
          <a:prstGeom prst="blockArc">
            <a:avLst>
              <a:gd name="adj1" fmla="val 10800000"/>
              <a:gd name="adj2" fmla="val 21497413"/>
              <a:gd name="adj3" fmla="val 11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="" xmlns:a16="http://schemas.microsoft.com/office/drawing/2014/main" id="{A5DE3342-56B7-9248-B371-6215E49489AB}"/>
              </a:ext>
            </a:extLst>
          </p:cNvPr>
          <p:cNvSpPr/>
          <p:nvPr/>
        </p:nvSpPr>
        <p:spPr>
          <a:xfrm>
            <a:off x="711204" y="677668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="" xmlns:a16="http://schemas.microsoft.com/office/drawing/2014/main" id="{13BF2601-B0F8-0249-8804-9F64959ECE51}"/>
              </a:ext>
            </a:extLst>
          </p:cNvPr>
          <p:cNvSpPr/>
          <p:nvPr/>
        </p:nvSpPr>
        <p:spPr>
          <a:xfrm rot="10800000">
            <a:off x="1066797" y="592498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="" xmlns:a16="http://schemas.microsoft.com/office/drawing/2014/main" id="{175A48C6-77DA-7346-AC77-81F3CABD4B71}"/>
              </a:ext>
            </a:extLst>
          </p:cNvPr>
          <p:cNvSpPr/>
          <p:nvPr/>
        </p:nvSpPr>
        <p:spPr>
          <a:xfrm>
            <a:off x="4978377" y="746074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="" xmlns:a16="http://schemas.microsoft.com/office/drawing/2014/main" id="{33EEB376-C9A4-BB43-A764-B50EF68FD9FD}"/>
              </a:ext>
            </a:extLst>
          </p:cNvPr>
          <p:cNvSpPr/>
          <p:nvPr/>
        </p:nvSpPr>
        <p:spPr>
          <a:xfrm rot="10800000">
            <a:off x="1777999" y="60129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="" xmlns:a16="http://schemas.microsoft.com/office/drawing/2014/main" id="{9584E30B-CC63-9C47-B59B-CCB104D3BDE8}"/>
              </a:ext>
            </a:extLst>
          </p:cNvPr>
          <p:cNvSpPr/>
          <p:nvPr/>
        </p:nvSpPr>
        <p:spPr>
          <a:xfrm>
            <a:off x="2133598" y="652266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="" xmlns:a16="http://schemas.microsoft.com/office/drawing/2014/main" id="{493E9ADD-11A4-8849-917E-305FD0304F87}"/>
              </a:ext>
            </a:extLst>
          </p:cNvPr>
          <p:cNvSpPr/>
          <p:nvPr/>
        </p:nvSpPr>
        <p:spPr>
          <a:xfrm rot="10800000">
            <a:off x="2489196" y="636009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="" xmlns:a16="http://schemas.microsoft.com/office/drawing/2014/main" id="{DB07CEB3-15D0-184E-BF91-6051F19FC2DE}"/>
              </a:ext>
            </a:extLst>
          </p:cNvPr>
          <p:cNvSpPr/>
          <p:nvPr/>
        </p:nvSpPr>
        <p:spPr>
          <a:xfrm>
            <a:off x="2844794" y="71220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="" xmlns:a16="http://schemas.microsoft.com/office/drawing/2014/main" id="{EC6FADE4-77B2-C848-A031-6ADD55F08F64}"/>
              </a:ext>
            </a:extLst>
          </p:cNvPr>
          <p:cNvSpPr/>
          <p:nvPr/>
        </p:nvSpPr>
        <p:spPr>
          <a:xfrm rot="10800000">
            <a:off x="3200392" y="677000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="" xmlns:a16="http://schemas.microsoft.com/office/drawing/2014/main" id="{B3DB36B2-C310-7E49-A48F-8EF3098ADFD8}"/>
              </a:ext>
            </a:extLst>
          </p:cNvPr>
          <p:cNvSpPr/>
          <p:nvPr/>
        </p:nvSpPr>
        <p:spPr>
          <a:xfrm>
            <a:off x="3555989" y="71220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="" xmlns:a16="http://schemas.microsoft.com/office/drawing/2014/main" id="{52ED4DAB-5AA8-B144-8089-12F0701B4F84}"/>
              </a:ext>
            </a:extLst>
          </p:cNvPr>
          <p:cNvSpPr/>
          <p:nvPr/>
        </p:nvSpPr>
        <p:spPr>
          <a:xfrm rot="10800000">
            <a:off x="3911587" y="71220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="" xmlns:a16="http://schemas.microsoft.com/office/drawing/2014/main" id="{1FE02772-30F2-F34A-97D5-AF8AB13DA3EF}"/>
              </a:ext>
            </a:extLst>
          </p:cNvPr>
          <p:cNvSpPr/>
          <p:nvPr/>
        </p:nvSpPr>
        <p:spPr>
          <a:xfrm>
            <a:off x="4267184" y="763176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="" xmlns:a16="http://schemas.microsoft.com/office/drawing/2014/main" id="{DE6FC1E2-7E61-6144-BE7B-2C7162804453}"/>
              </a:ext>
            </a:extLst>
          </p:cNvPr>
          <p:cNvSpPr/>
          <p:nvPr/>
        </p:nvSpPr>
        <p:spPr>
          <a:xfrm rot="10800000">
            <a:off x="4622780" y="71220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="" xmlns:a16="http://schemas.microsoft.com/office/drawing/2014/main" id="{BBD7434A-B621-9641-AC10-7F058AD7FD81}"/>
              </a:ext>
            </a:extLst>
          </p:cNvPr>
          <p:cNvSpPr/>
          <p:nvPr/>
        </p:nvSpPr>
        <p:spPr>
          <a:xfrm>
            <a:off x="1422401" y="652096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>
            <a:extLst>
              <a:ext uri="{FF2B5EF4-FFF2-40B4-BE49-F238E27FC236}">
                <a16:creationId xmlns="" xmlns:a16="http://schemas.microsoft.com/office/drawing/2014/main" id="{D3DBF0B8-B64F-2B44-B3E3-0E96538F4FA3}"/>
              </a:ext>
            </a:extLst>
          </p:cNvPr>
          <p:cNvSpPr/>
          <p:nvPr/>
        </p:nvSpPr>
        <p:spPr>
          <a:xfrm rot="10800000">
            <a:off x="5333974" y="712206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>
            <a:extLst>
              <a:ext uri="{FF2B5EF4-FFF2-40B4-BE49-F238E27FC236}">
                <a16:creationId xmlns="" xmlns:a16="http://schemas.microsoft.com/office/drawing/2014/main" id="{933AB920-349B-A140-9DBD-1AE7329CEEDA}"/>
              </a:ext>
            </a:extLst>
          </p:cNvPr>
          <p:cNvSpPr/>
          <p:nvPr/>
        </p:nvSpPr>
        <p:spPr>
          <a:xfrm>
            <a:off x="5689566" y="756053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="" xmlns:a16="http://schemas.microsoft.com/office/drawing/2014/main" id="{16D88A04-2372-5E4B-BCA9-3EF96C3844C1}"/>
              </a:ext>
            </a:extLst>
          </p:cNvPr>
          <p:cNvSpPr/>
          <p:nvPr/>
        </p:nvSpPr>
        <p:spPr>
          <a:xfrm rot="10800000">
            <a:off x="6045159" y="738615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="" xmlns:a16="http://schemas.microsoft.com/office/drawing/2014/main" id="{C2D92206-4DC4-DF48-8E51-7807D446753F}"/>
              </a:ext>
            </a:extLst>
          </p:cNvPr>
          <p:cNvSpPr/>
          <p:nvPr/>
        </p:nvSpPr>
        <p:spPr>
          <a:xfrm rot="10800000">
            <a:off x="6756361" y="730481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>
            <a:extLst>
              <a:ext uri="{FF2B5EF4-FFF2-40B4-BE49-F238E27FC236}">
                <a16:creationId xmlns="" xmlns:a16="http://schemas.microsoft.com/office/drawing/2014/main" id="{3B2AC08B-849D-514E-A01E-091F67967BC3}"/>
              </a:ext>
            </a:extLst>
          </p:cNvPr>
          <p:cNvSpPr/>
          <p:nvPr/>
        </p:nvSpPr>
        <p:spPr>
          <a:xfrm>
            <a:off x="6400763" y="76434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lock Arc 39">
            <a:extLst>
              <a:ext uri="{FF2B5EF4-FFF2-40B4-BE49-F238E27FC236}">
                <a16:creationId xmlns="" xmlns:a16="http://schemas.microsoft.com/office/drawing/2014/main" id="{B05C889E-5881-5C4A-8DBA-A1D95972444E}"/>
              </a:ext>
            </a:extLst>
          </p:cNvPr>
          <p:cNvSpPr/>
          <p:nvPr/>
        </p:nvSpPr>
        <p:spPr>
          <a:xfrm>
            <a:off x="7111943" y="759863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>
            <a:extLst>
              <a:ext uri="{FF2B5EF4-FFF2-40B4-BE49-F238E27FC236}">
                <a16:creationId xmlns="" xmlns:a16="http://schemas.microsoft.com/office/drawing/2014/main" id="{F5A5BD99-0F22-D440-B96D-7EE0A3A30E72}"/>
              </a:ext>
            </a:extLst>
          </p:cNvPr>
          <p:cNvSpPr/>
          <p:nvPr/>
        </p:nvSpPr>
        <p:spPr>
          <a:xfrm rot="10800000">
            <a:off x="7467536" y="725492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lock Arc 41">
            <a:extLst>
              <a:ext uri="{FF2B5EF4-FFF2-40B4-BE49-F238E27FC236}">
                <a16:creationId xmlns="" xmlns:a16="http://schemas.microsoft.com/office/drawing/2014/main" id="{EB8F3678-70F8-C849-9092-22BE5D9CE340}"/>
              </a:ext>
            </a:extLst>
          </p:cNvPr>
          <p:cNvSpPr/>
          <p:nvPr/>
        </p:nvSpPr>
        <p:spPr>
          <a:xfrm rot="10800000">
            <a:off x="8178738" y="717358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Block Arc 43">
            <a:extLst>
              <a:ext uri="{FF2B5EF4-FFF2-40B4-BE49-F238E27FC236}">
                <a16:creationId xmlns="" xmlns:a16="http://schemas.microsoft.com/office/drawing/2014/main" id="{9398A1EF-AFB3-384E-9FE2-EC1C3DE9DB78}"/>
              </a:ext>
            </a:extLst>
          </p:cNvPr>
          <p:cNvSpPr/>
          <p:nvPr/>
        </p:nvSpPr>
        <p:spPr>
          <a:xfrm>
            <a:off x="7823140" y="751224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lock Arc 44">
            <a:extLst>
              <a:ext uri="{FF2B5EF4-FFF2-40B4-BE49-F238E27FC236}">
                <a16:creationId xmlns="" xmlns:a16="http://schemas.microsoft.com/office/drawing/2014/main" id="{F4A89E47-40F3-364D-8395-A13ED9EBAA98}"/>
              </a:ext>
            </a:extLst>
          </p:cNvPr>
          <p:cNvSpPr/>
          <p:nvPr/>
        </p:nvSpPr>
        <p:spPr>
          <a:xfrm rot="10800000">
            <a:off x="8889945" y="747985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lock Arc 45">
            <a:extLst>
              <a:ext uri="{FF2B5EF4-FFF2-40B4-BE49-F238E27FC236}">
                <a16:creationId xmlns="" xmlns:a16="http://schemas.microsoft.com/office/drawing/2014/main" id="{ED4E2B57-36E1-C847-A155-BD55A3E09092}"/>
              </a:ext>
            </a:extLst>
          </p:cNvPr>
          <p:cNvSpPr/>
          <p:nvPr/>
        </p:nvSpPr>
        <p:spPr>
          <a:xfrm>
            <a:off x="8534347" y="747985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Block Arc 46">
            <a:extLst>
              <a:ext uri="{FF2B5EF4-FFF2-40B4-BE49-F238E27FC236}">
                <a16:creationId xmlns="" xmlns:a16="http://schemas.microsoft.com/office/drawing/2014/main" id="{51139D94-37C9-FC4A-B9DF-F7A433B7977C}"/>
              </a:ext>
            </a:extLst>
          </p:cNvPr>
          <p:cNvSpPr/>
          <p:nvPr/>
        </p:nvSpPr>
        <p:spPr>
          <a:xfrm>
            <a:off x="9245527" y="777367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="" xmlns:a16="http://schemas.microsoft.com/office/drawing/2014/main" id="{B3C27D0C-5C50-B243-9630-83322BA54611}"/>
              </a:ext>
            </a:extLst>
          </p:cNvPr>
          <p:cNvSpPr/>
          <p:nvPr/>
        </p:nvSpPr>
        <p:spPr>
          <a:xfrm rot="10800000">
            <a:off x="9601120" y="776862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="" xmlns:a16="http://schemas.microsoft.com/office/drawing/2014/main" id="{A2D97EE6-DDE3-BD46-A4C1-8B79BC717573}"/>
              </a:ext>
            </a:extLst>
          </p:cNvPr>
          <p:cNvSpPr/>
          <p:nvPr/>
        </p:nvSpPr>
        <p:spPr>
          <a:xfrm rot="10800000">
            <a:off x="10312322" y="785661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="" xmlns:a16="http://schemas.microsoft.com/office/drawing/2014/main" id="{74DB2A1B-AF1E-F240-92F9-559F2492977D}"/>
              </a:ext>
            </a:extLst>
          </p:cNvPr>
          <p:cNvSpPr/>
          <p:nvPr/>
        </p:nvSpPr>
        <p:spPr>
          <a:xfrm>
            <a:off x="9956724" y="802594"/>
            <a:ext cx="474133" cy="1524000"/>
          </a:xfrm>
          <a:prstGeom prst="blockArc">
            <a:avLst>
              <a:gd name="adj1" fmla="val 11142631"/>
              <a:gd name="adj2" fmla="val 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05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89C4B-C6AB-49CE-BD32-F576323A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8" y="4056592"/>
            <a:ext cx="3242733" cy="2293408"/>
          </a:xfrm>
        </p:spPr>
        <p:txBody>
          <a:bodyPr>
            <a:normAutofit/>
          </a:bodyPr>
          <a:lstStyle/>
          <a:p>
            <a:r>
              <a:rPr lang="en-GB" sz="3000">
                <a:latin typeface="Futura Medium" panose="020B0602020204020303" pitchFamily="34" charset="-79"/>
                <a:cs typeface="Futura Medium" panose="020B0602020204020303" pitchFamily="34" charset="-79"/>
              </a:rPr>
              <a:t>The bigger the instrument, the lower the sound.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F37B88-FC59-4BF1-997D-7C511D8D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1" y="731713"/>
            <a:ext cx="3494229" cy="18356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000">
                <a:latin typeface="Futura Medium" panose="020B0602020204020303" pitchFamily="34" charset="-79"/>
                <a:cs typeface="Futura Medium" panose="020B0602020204020303" pitchFamily="34" charset="-79"/>
              </a:rPr>
              <a:t>The smaller the instrument, the higher the sound. </a:t>
            </a:r>
          </a:p>
          <a:p>
            <a:endParaRPr lang="en-GB" sz="30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90F4D0-CA25-F343-A00B-36D0BE21C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87" y="184820"/>
            <a:ext cx="3429000" cy="6858000"/>
          </a:xfrm>
          <a:prstGeom prst="rect">
            <a:avLst/>
          </a:prstGeom>
        </p:spPr>
      </p:pic>
      <p:pic>
        <p:nvPicPr>
          <p:cNvPr id="7" name="Picture 6" descr="A picture containing music, guitar, bowed instrument&#10;&#10;Description automatically generated">
            <a:extLst>
              <a:ext uri="{FF2B5EF4-FFF2-40B4-BE49-F238E27FC236}">
                <a16:creationId xmlns="" xmlns:a16="http://schemas.microsoft.com/office/drawing/2014/main" id="{E0FD54D9-8371-4C41-9A37-47B25C8F5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2"/>
          <a:stretch/>
        </p:blipFill>
        <p:spPr>
          <a:xfrm>
            <a:off x="6718587" y="184820"/>
            <a:ext cx="1107307" cy="2929467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70216763-6F13-824A-8888-E67663933290}"/>
              </a:ext>
            </a:extLst>
          </p:cNvPr>
          <p:cNvSpPr/>
          <p:nvPr/>
        </p:nvSpPr>
        <p:spPr>
          <a:xfrm>
            <a:off x="9077419" y="2983231"/>
            <a:ext cx="1798592" cy="2614753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="" xmlns:a16="http://schemas.microsoft.com/office/drawing/2014/main" id="{4C199E6A-F370-6D44-BA21-EC7982B21903}"/>
              </a:ext>
            </a:extLst>
          </p:cNvPr>
          <p:cNvSpPr/>
          <p:nvPr/>
        </p:nvSpPr>
        <p:spPr>
          <a:xfrm rot="10800000">
            <a:off x="930755" y="1260016"/>
            <a:ext cx="1798592" cy="2614753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85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1E58F2-7B45-9E4C-8F52-675128F8C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Futura-Medium" pitchFamily="34" charset="0"/>
                <a:cs typeface="Futura Medium" panose="020B0602020204020303" pitchFamily="34" charset="-79"/>
              </a:rPr>
              <a:t>What is volume?</a:t>
            </a:r>
          </a:p>
        </p:txBody>
      </p:sp>
      <p:pic>
        <p:nvPicPr>
          <p:cNvPr id="3" name="Picture 2" descr="right corner lin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0747" y="4429848"/>
            <a:ext cx="5241253" cy="2428151"/>
          </a:xfrm>
          <a:prstGeom prst="rect">
            <a:avLst/>
          </a:prstGeom>
        </p:spPr>
      </p:pic>
      <p:pic>
        <p:nvPicPr>
          <p:cNvPr id="4" name="Picture 3" descr="Left corner lin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"/>
            <a:ext cx="2904159" cy="2190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23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BF1D46-FD67-B14E-93DD-0E4B1893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533"/>
            <a:ext cx="10515600" cy="589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The </a:t>
            </a:r>
            <a:r>
              <a:rPr lang="en-GB" sz="3000" b="1" dirty="0">
                <a:latin typeface="Futura LT Pro Light" pitchFamily="34" charset="0"/>
                <a:cs typeface="FUTURA MEDIUM" panose="020B0602020204020303" pitchFamily="34" charset="-79"/>
              </a:rPr>
              <a:t>volume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 of a sound is how 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loud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 or 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quiet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 the sound is.</a:t>
            </a: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It is all to do with the strength of a vibration. </a:t>
            </a: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A </a:t>
            </a:r>
            <a:r>
              <a:rPr lang="en-GB" sz="3000" b="1" dirty="0">
                <a:latin typeface="Futura LT Pro Light" pitchFamily="34" charset="0"/>
                <a:cs typeface="FUTURA MEDIUM" panose="020B0602020204020303" pitchFamily="34" charset="-79"/>
              </a:rPr>
              <a:t>strong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 vibration </a:t>
            </a: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gives a sound wave lots of energy = a </a:t>
            </a:r>
            <a:r>
              <a:rPr lang="en-GB" sz="3000" b="1" dirty="0">
                <a:latin typeface="Futura LT Pro Light" pitchFamily="34" charset="0"/>
                <a:cs typeface="FUTURA MEDIUM" panose="020B0602020204020303" pitchFamily="34" charset="-79"/>
              </a:rPr>
              <a:t>LOUD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 sound</a:t>
            </a:r>
          </a:p>
          <a:p>
            <a:pPr marL="0" indent="0" algn="r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For example if you hit a drum really hard! </a:t>
            </a: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A </a:t>
            </a:r>
            <a:r>
              <a:rPr lang="en-GB" sz="3000" b="1" dirty="0">
                <a:latin typeface="Futura LT Pro Light" pitchFamily="34" charset="0"/>
                <a:cs typeface="FUTURA MEDIUM" panose="020B0602020204020303" pitchFamily="34" charset="-79"/>
              </a:rPr>
              <a:t>weak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 vibration </a:t>
            </a: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makes a gentle soundwave = a </a:t>
            </a:r>
            <a:r>
              <a:rPr lang="en-GB" sz="3000" b="1" dirty="0">
                <a:latin typeface="Futura LT Pro Light" pitchFamily="34" charset="0"/>
                <a:cs typeface="FUTURA MEDIUM" panose="020B0602020204020303" pitchFamily="34" charset="-79"/>
              </a:rPr>
              <a:t>quiet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 sound</a:t>
            </a:r>
          </a:p>
          <a:p>
            <a:pPr marL="0" indent="0" algn="r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For example if you blow softly into a whistle. </a:t>
            </a:r>
          </a:p>
          <a:p>
            <a:endParaRPr lang="en-US" sz="3000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pic>
        <p:nvPicPr>
          <p:cNvPr id="11" name="Graphic 10" descr="Drum">
            <a:extLst>
              <a:ext uri="{FF2B5EF4-FFF2-40B4-BE49-F238E27FC236}">
                <a16:creationId xmlns="" xmlns:a16="http://schemas.microsoft.com/office/drawing/2014/main" id="{8FA65D89-2A43-8B4D-BCD1-3EF0A1BB4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4334" y="1119277"/>
            <a:ext cx="2116666" cy="2116666"/>
          </a:xfrm>
          <a:prstGeom prst="rect">
            <a:avLst/>
          </a:prstGeom>
        </p:spPr>
      </p:pic>
      <p:pic>
        <p:nvPicPr>
          <p:cNvPr id="13" name="Graphic 12" descr="Whistle">
            <a:extLst>
              <a:ext uri="{FF2B5EF4-FFF2-40B4-BE49-F238E27FC236}">
                <a16:creationId xmlns="" xmlns:a16="http://schemas.microsoft.com/office/drawing/2014/main" id="{467231EB-98C0-D145-A477-71CF3C7D5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4334" y="4021666"/>
            <a:ext cx="1998132" cy="1998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07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1E58F2-7B45-9E4C-8F52-675128F8C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893" y="2941874"/>
            <a:ext cx="9144000" cy="97425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Futura-Medium" pitchFamily="34" charset="0"/>
                <a:cs typeface="Futura Medium" panose="020B0602020204020303" pitchFamily="34" charset="-79"/>
              </a:rPr>
              <a:t>Sound Quiz</a:t>
            </a:r>
          </a:p>
        </p:txBody>
      </p:sp>
      <p:pic>
        <p:nvPicPr>
          <p:cNvPr id="3" name="Picture 2" descr="right corner lin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0747" y="4429848"/>
            <a:ext cx="5241253" cy="2428151"/>
          </a:xfrm>
          <a:prstGeom prst="rect">
            <a:avLst/>
          </a:prstGeom>
        </p:spPr>
      </p:pic>
      <p:pic>
        <p:nvPicPr>
          <p:cNvPr id="4" name="Picture 3" descr="Left corner lin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"/>
            <a:ext cx="2904159" cy="2190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10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DF06A-B0AD-4492-B5FF-EACD8EB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1. Fill in the missing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5CC247-F5A8-47BB-A902-1E199B2F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7270" cy="3203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ea typeface="+mn-lt"/>
                <a:cs typeface="Futura Medium" panose="020B0602020204020303" pitchFamily="34" charset="-79"/>
              </a:rPr>
              <a:t>(a) Sounds are made when objects v _ _ _ _ _ _. </a:t>
            </a: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ea typeface="+mn-lt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ea typeface="+mn-lt"/>
                <a:cs typeface="Futura Medium" panose="020B0602020204020303" pitchFamily="34" charset="-79"/>
              </a:rPr>
              <a:t>(b) The p _ _ _ _ of a sound is how high or low the sound is.</a:t>
            </a: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ea typeface="+mn-lt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(c) The volume of a sound is how l _ _ _ or s _ _ _ it is. </a:t>
            </a:r>
          </a:p>
          <a:p>
            <a:endParaRPr lang="en-GB" sz="3000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38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B02255-2B89-F540-B3FF-C49CA77A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31"/>
            <a:ext cx="10515600" cy="12897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2. Look at these instruments. For each set, which one (the left or the right) would make the </a:t>
            </a:r>
            <a:r>
              <a:rPr lang="en-US" sz="3000" b="1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lowest pitch</a:t>
            </a:r>
            <a:r>
              <a:rPr lang="en-US" sz="3000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?</a:t>
            </a:r>
          </a:p>
        </p:txBody>
      </p:sp>
      <p:pic>
        <p:nvPicPr>
          <p:cNvPr id="5" name="Picture 5" descr="A picture containing music, indoor, table, small&#10;&#10;Description automatically generated">
            <a:extLst>
              <a:ext uri="{FF2B5EF4-FFF2-40B4-BE49-F238E27FC236}">
                <a16:creationId xmlns="" xmlns:a16="http://schemas.microsoft.com/office/drawing/2014/main" id="{3E5827BD-AE40-420B-AE49-8CE6B783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7" y="2475126"/>
            <a:ext cx="4455458" cy="33331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54E802E-8D83-4398-8EED-09139799982A}"/>
              </a:ext>
            </a:extLst>
          </p:cNvPr>
          <p:cNvSpPr txBox="1">
            <a:spLocks/>
          </p:cNvSpPr>
          <p:nvPr/>
        </p:nvSpPr>
        <p:spPr>
          <a:xfrm>
            <a:off x="775447" y="2032561"/>
            <a:ext cx="1228165" cy="128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utura LT Pro Light" pitchFamily="34" charset="0"/>
                <a:cs typeface="Futura Medium" panose="020B0602020204020303" pitchFamily="34" charset="-79"/>
              </a:rPr>
              <a:t>(a)</a:t>
            </a:r>
            <a:endParaRPr lang="en-US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pic>
        <p:nvPicPr>
          <p:cNvPr id="8" name="Picture 8" descr="A picture containing indoor, sitting, table, mirror&#10;&#10;Description automatically generated">
            <a:extLst>
              <a:ext uri="{FF2B5EF4-FFF2-40B4-BE49-F238E27FC236}">
                <a16:creationId xmlns="" xmlns:a16="http://schemas.microsoft.com/office/drawing/2014/main" id="{56205124-8935-4FDD-8031-AAE05FA39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53" y="2477104"/>
            <a:ext cx="4446494" cy="33202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338A8F47-7E5A-4CC2-93AA-D6E10E767790}"/>
              </a:ext>
            </a:extLst>
          </p:cNvPr>
          <p:cNvSpPr txBox="1">
            <a:spLocks/>
          </p:cNvSpPr>
          <p:nvPr/>
        </p:nvSpPr>
        <p:spPr>
          <a:xfrm>
            <a:off x="5992906" y="1960843"/>
            <a:ext cx="1228165" cy="128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utura LT Pro Light" pitchFamily="34" charset="0"/>
                <a:cs typeface="Futura Medium" panose="020B0602020204020303" pitchFamily="34" charset="-79"/>
              </a:rPr>
              <a:t>(b)</a:t>
            </a:r>
            <a:endParaRPr lang="en-US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88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B02255-2B89-F540-B3FF-C49CA77A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372"/>
            <a:ext cx="10515600" cy="12897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Futura LT Pro Light" pitchFamily="34" charset="0"/>
                <a:ea typeface="+mj-lt"/>
                <a:cs typeface="Futura Medium" panose="020B0602020204020303" pitchFamily="34" charset="-79"/>
              </a:rPr>
              <a:t>3. Look at these instruments. For each set, which one (the left or the right) would make the </a:t>
            </a:r>
            <a:r>
              <a:rPr lang="en-US" sz="3000" b="1" dirty="0">
                <a:solidFill>
                  <a:srgbClr val="C00000"/>
                </a:solidFill>
                <a:latin typeface="Futura LT Pro Light" pitchFamily="34" charset="0"/>
                <a:ea typeface="+mj-lt"/>
                <a:cs typeface="FUTURA MEDIUM" panose="020B0602020204020303" pitchFamily="34" charset="-79"/>
              </a:rPr>
              <a:t>highest pitch</a:t>
            </a:r>
            <a:r>
              <a:rPr lang="en-US" sz="3000" dirty="0">
                <a:solidFill>
                  <a:srgbClr val="C00000"/>
                </a:solidFill>
                <a:latin typeface="Futura LT Pro Light" pitchFamily="34" charset="0"/>
                <a:ea typeface="+mj-lt"/>
                <a:cs typeface="Futura Medium" panose="020B0602020204020303" pitchFamily="34" charset="-79"/>
              </a:rPr>
              <a:t>?</a:t>
            </a:r>
          </a:p>
          <a:p>
            <a:endParaRPr lang="en-US" sz="3000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54E802E-8D83-4398-8EED-09139799982A}"/>
              </a:ext>
            </a:extLst>
          </p:cNvPr>
          <p:cNvSpPr txBox="1">
            <a:spLocks/>
          </p:cNvSpPr>
          <p:nvPr/>
        </p:nvSpPr>
        <p:spPr>
          <a:xfrm>
            <a:off x="775447" y="2265643"/>
            <a:ext cx="1228165" cy="128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utura LT Pro Light" pitchFamily="34" charset="0"/>
                <a:cs typeface="Futura Medium" panose="020B0602020204020303" pitchFamily="34" charset="-79"/>
              </a:rPr>
              <a:t>(a)</a:t>
            </a:r>
            <a:endParaRPr lang="en-US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38A8F47-7E5A-4CC2-93AA-D6E10E767790}"/>
              </a:ext>
            </a:extLst>
          </p:cNvPr>
          <p:cNvSpPr txBox="1">
            <a:spLocks/>
          </p:cNvSpPr>
          <p:nvPr/>
        </p:nvSpPr>
        <p:spPr>
          <a:xfrm>
            <a:off x="5992906" y="2193925"/>
            <a:ext cx="1228165" cy="128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utura LT Pro Light" pitchFamily="34" charset="0"/>
                <a:cs typeface="Futura Medium" panose="020B0602020204020303" pitchFamily="34" charset="-79"/>
              </a:rPr>
              <a:t>(b)</a:t>
            </a:r>
            <a:endParaRPr lang="en-US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pic>
        <p:nvPicPr>
          <p:cNvPr id="3" name="Picture 3" descr="A row of lockers&#10;&#10;Description automatically generated">
            <a:extLst>
              <a:ext uri="{FF2B5EF4-FFF2-40B4-BE49-F238E27FC236}">
                <a16:creationId xmlns="" xmlns:a16="http://schemas.microsoft.com/office/drawing/2014/main" id="{A190C084-8ECF-485E-B8EB-215ACDEA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12" y="2708208"/>
            <a:ext cx="4320988" cy="3261419"/>
          </a:xfrm>
          <a:prstGeom prst="rect">
            <a:avLst/>
          </a:prstGeom>
        </p:spPr>
      </p:pic>
      <p:pic>
        <p:nvPicPr>
          <p:cNvPr id="5" name="Picture 5" descr="A picture containing indoor, small, sitting, table&#10;&#10;Description automatically generated">
            <a:extLst>
              <a:ext uri="{FF2B5EF4-FFF2-40B4-BE49-F238E27FC236}">
                <a16:creationId xmlns="" xmlns:a16="http://schemas.microsoft.com/office/drawing/2014/main" id="{65866BB7-6991-4BA1-9E2B-710D6AFD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141" y="2703672"/>
            <a:ext cx="4383741" cy="3270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168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B02255-2B89-F540-B3FF-C49CA77A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970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4. Sort these instruments according to how they are played. </a:t>
            </a:r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87DA9A7-92FD-4C61-93D5-1009C600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8" y="2821506"/>
            <a:ext cx="10524562" cy="3492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52391A-74C0-47FF-95AD-7951B19C6B54}"/>
              </a:ext>
            </a:extLst>
          </p:cNvPr>
          <p:cNvSpPr txBox="1"/>
          <p:nvPr/>
        </p:nvSpPr>
        <p:spPr>
          <a:xfrm>
            <a:off x="941295" y="1828800"/>
            <a:ext cx="161364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Shake</a:t>
            </a:r>
            <a:endParaRPr lang="en-US" sz="3000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3625C8-7287-4D95-943B-905686FBF7D0}"/>
              </a:ext>
            </a:extLst>
          </p:cNvPr>
          <p:cNvSpPr txBox="1"/>
          <p:nvPr/>
        </p:nvSpPr>
        <p:spPr>
          <a:xfrm>
            <a:off x="3630706" y="1828800"/>
            <a:ext cx="161364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Pluck</a:t>
            </a:r>
            <a:endParaRPr lang="en-US" sz="3000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5F908E-0D74-4CE7-AFBC-FCE456F5AA8E}"/>
              </a:ext>
            </a:extLst>
          </p:cNvPr>
          <p:cNvSpPr txBox="1"/>
          <p:nvPr/>
        </p:nvSpPr>
        <p:spPr>
          <a:xfrm>
            <a:off x="6499411" y="1828799"/>
            <a:ext cx="161364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000">
                <a:latin typeface="Futura LT Pro Light" pitchFamily="34" charset="0"/>
                <a:cs typeface="Futura Medium" panose="020B0602020204020303" pitchFamily="34" charset="-79"/>
              </a:rPr>
              <a:t>Bang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460A1B-42E0-4BA4-8EDA-39EF7FBE4311}"/>
              </a:ext>
            </a:extLst>
          </p:cNvPr>
          <p:cNvSpPr txBox="1"/>
          <p:nvPr/>
        </p:nvSpPr>
        <p:spPr>
          <a:xfrm>
            <a:off x="9314329" y="1828799"/>
            <a:ext cx="161364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000">
                <a:latin typeface="Futura LT Pro Light" pitchFamily="34" charset="0"/>
                <a:cs typeface="Futura Medium" panose="020B0602020204020303" pitchFamily="34" charset="-79"/>
              </a:rPr>
              <a:t>Blow</a:t>
            </a:r>
            <a:endParaRPr lang="en-US" sz="300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22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9D7AF5-537F-4C2B-B425-E400F87B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78" y="1243013"/>
            <a:ext cx="4140322" cy="4371974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C00000"/>
                </a:solidFill>
                <a:latin typeface="Futura-Medium" pitchFamily="34" charset="0"/>
                <a:cs typeface="Calibri"/>
              </a:rPr>
              <a:t>Place your fingertips on your throat and speak. </a:t>
            </a:r>
            <a:br>
              <a:rPr lang="en-GB" sz="3000" dirty="0">
                <a:solidFill>
                  <a:srgbClr val="C00000"/>
                </a:solidFill>
                <a:latin typeface="Futura-Medium" pitchFamily="34" charset="0"/>
                <a:cs typeface="Calibri"/>
              </a:rPr>
            </a:br>
            <a:r>
              <a:rPr lang="en-GB" sz="3000" dirty="0">
                <a:solidFill>
                  <a:srgbClr val="C00000"/>
                </a:solidFill>
                <a:latin typeface="Futura-Medium" pitchFamily="34" charset="0"/>
                <a:cs typeface="Calibri"/>
              </a:rPr>
              <a:t/>
            </a:r>
            <a:br>
              <a:rPr lang="en-GB" sz="3000" dirty="0">
                <a:solidFill>
                  <a:srgbClr val="C00000"/>
                </a:solidFill>
                <a:latin typeface="Futura-Medium" pitchFamily="34" charset="0"/>
                <a:cs typeface="Calibri"/>
              </a:rPr>
            </a:br>
            <a:r>
              <a:rPr lang="en-GB" sz="3000" dirty="0">
                <a:solidFill>
                  <a:srgbClr val="C00000"/>
                </a:solidFill>
                <a:latin typeface="Futura-Medium" pitchFamily="34" charset="0"/>
                <a:cs typeface="Calibri"/>
              </a:rPr>
              <a:t>What happens</a:t>
            </a:r>
            <a:r>
              <a:rPr lang="en-GB" sz="3000" dirty="0">
                <a:solidFill>
                  <a:srgbClr val="C00000"/>
                </a:solidFill>
                <a:latin typeface="Futura-Medium" pitchFamily="34" charset="0"/>
              </a:rPr>
              <a:t>?</a:t>
            </a:r>
            <a:endParaRPr lang="en-US" sz="3000" dirty="0">
              <a:solidFill>
                <a:srgbClr val="C00000"/>
              </a:solidFill>
              <a:latin typeface="Futura-Medium" pitchFamily="34" charset="0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DBBFD8-5B0B-4269-B21B-D98004CC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117" y="1089274"/>
            <a:ext cx="6680957" cy="53497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/>
              </a:rPr>
              <a:t>Sounds are made when objects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/>
              </a:rPr>
              <a:t>vibrate</a:t>
            </a:r>
            <a:r>
              <a:rPr lang="en-GB" sz="3000" dirty="0">
                <a:latin typeface="Futura LT Pro Light" pitchFamily="34" charset="0"/>
                <a:cs typeface="Futura Medium"/>
              </a:rPr>
              <a:t>. </a:t>
            </a:r>
            <a:endParaRPr lang="en-US" sz="3000" dirty="0">
              <a:latin typeface="Futura LT Pro Light" pitchFamily="34" charset="0"/>
              <a:cs typeface="Futura Medium"/>
            </a:endParaRP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cs typeface="Futura Medium"/>
            </a:endParaRPr>
          </a:p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/>
              </a:rPr>
              <a:t>We can't see vibrations, but if we could</a:t>
            </a:r>
            <a:r>
              <a:rPr lang="en-US" sz="3000" dirty="0">
                <a:latin typeface="Futura LT Pro Light" pitchFamily="34" charset="0"/>
                <a:cs typeface="Futura Medium"/>
              </a:rPr>
              <a:t> </a:t>
            </a:r>
            <a:r>
              <a:rPr lang="en-GB" sz="3000" dirty="0">
                <a:latin typeface="Futura LT Pro Light" pitchFamily="34" charset="0"/>
                <a:cs typeface="Futura Medium"/>
              </a:rPr>
              <a:t>they would look like this. </a:t>
            </a:r>
            <a:endParaRPr lang="en-US" sz="3000" dirty="0">
              <a:latin typeface="Futura LT Pro Light" pitchFamily="34" charset="0"/>
              <a:cs typeface="Futura Medium"/>
            </a:endParaRPr>
          </a:p>
          <a:p>
            <a:pPr marL="0" indent="0">
              <a:buNone/>
            </a:pPr>
            <a:endParaRPr lang="en-GB" sz="3000" dirty="0">
              <a:latin typeface="Futura LT Pro Light" pitchFamily="34" charset="0"/>
              <a:cs typeface="Futura Medium"/>
            </a:endParaRPr>
          </a:p>
          <a:p>
            <a:pPr marL="0" indent="0">
              <a:buNone/>
            </a:pPr>
            <a:endParaRPr lang="en-US" sz="3000" dirty="0">
              <a:latin typeface="Futura LT Pro Light" pitchFamily="34" charset="0"/>
              <a:ea typeface="+mn-lt"/>
              <a:cs typeface="Futura Medium"/>
            </a:endParaRPr>
          </a:p>
          <a:p>
            <a:pPr marL="0" indent="0">
              <a:buNone/>
            </a:pPr>
            <a:endParaRPr lang="en-US" sz="3000" dirty="0">
              <a:latin typeface="Futura LT Pro Light" pitchFamily="34" charset="0"/>
              <a:ea typeface="+mn-lt"/>
              <a:cs typeface="Futura Medium"/>
            </a:endParaRPr>
          </a:p>
          <a:p>
            <a:pPr marL="0" indent="0" algn="ctr">
              <a:buNone/>
            </a:pPr>
            <a:endParaRPr lang="en-US" sz="3000" dirty="0">
              <a:latin typeface="Futura LT Pro Light" pitchFamily="34" charset="0"/>
              <a:ea typeface="+mn-lt"/>
              <a:cs typeface="Futura Medium"/>
            </a:endParaRPr>
          </a:p>
          <a:p>
            <a:pPr marL="0" indent="0" algn="ctr">
              <a:buNone/>
            </a:pPr>
            <a:endParaRPr lang="en-US" sz="3000" dirty="0" smtClean="0">
              <a:latin typeface="Futura LT Pro Light" pitchFamily="34" charset="0"/>
              <a:ea typeface="+mn-lt"/>
              <a:cs typeface="Futura Medium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Futura LT Pro Light" pitchFamily="34" charset="0"/>
                <a:ea typeface="+mn-lt"/>
                <a:cs typeface="Futura Medium"/>
              </a:rPr>
              <a:t>A </a:t>
            </a:r>
            <a:r>
              <a:rPr lang="en-US" sz="3000" u="sng" dirty="0">
                <a:solidFill>
                  <a:srgbClr val="C00000"/>
                </a:solidFill>
                <a:latin typeface="Futura LT Pro Light" pitchFamily="34" charset="0"/>
                <a:ea typeface="+mn-lt"/>
                <a:cs typeface="Futura Medium"/>
              </a:rPr>
              <a:t>sound wave</a:t>
            </a:r>
          </a:p>
          <a:p>
            <a:pPr marL="0" indent="0">
              <a:buNone/>
            </a:pPr>
            <a:endParaRPr lang="en-GB" sz="3000" dirty="0">
              <a:latin typeface="futura"/>
              <a:ea typeface="+mn-lt"/>
              <a:cs typeface="Futura Medium"/>
            </a:endParaRPr>
          </a:p>
          <a:p>
            <a:pPr marL="0" indent="0">
              <a:buNone/>
            </a:pPr>
            <a:endParaRPr lang="en-GB" sz="3000" dirty="0">
              <a:latin typeface="Calibri"/>
              <a:cs typeface="Calibri"/>
            </a:endParaRPr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11B06403-0885-40F0-8A6E-506826152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3" t="14583" r="3679" b="14167"/>
          <a:stretch/>
        </p:blipFill>
        <p:spPr>
          <a:xfrm>
            <a:off x="6928781" y="3009197"/>
            <a:ext cx="3560483" cy="2286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82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4B07A5-9B55-4007-B18F-8ECCA8F66BD0}"/>
              </a:ext>
            </a:extLst>
          </p:cNvPr>
          <p:cNvSpPr txBox="1"/>
          <p:nvPr/>
        </p:nvSpPr>
        <p:spPr>
          <a:xfrm>
            <a:off x="941185" y="795051"/>
            <a:ext cx="10265327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Futura LT Pro Light" pitchFamily="34" charset="0"/>
                <a:cs typeface="Segoe UI"/>
              </a:rPr>
              <a:t>The air around us is made up of tiny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Segoe UI"/>
              </a:rPr>
              <a:t>molecules</a:t>
            </a:r>
            <a:r>
              <a:rPr lang="en-GB" sz="3000" dirty="0">
                <a:solidFill>
                  <a:srgbClr val="C00000"/>
                </a:solidFill>
                <a:latin typeface="Futura LT Pro Light" pitchFamily="34" charset="0"/>
                <a:cs typeface="Segoe UI"/>
              </a:rPr>
              <a:t> </a:t>
            </a:r>
            <a:r>
              <a:rPr lang="en-GB" sz="3000" dirty="0">
                <a:latin typeface="Futura LT Pro Light" pitchFamily="34" charset="0"/>
                <a:cs typeface="Segoe UI"/>
              </a:rPr>
              <a:t>that we can't see. </a:t>
            </a:r>
            <a:endParaRPr lang="en-US" sz="3000" dirty="0">
              <a:latin typeface="Futura LT Pro Light" pitchFamily="34" charset="0"/>
              <a:cs typeface="Calibri"/>
            </a:endParaRPr>
          </a:p>
          <a:p>
            <a:endParaRPr lang="en-GB" sz="3000" dirty="0">
              <a:latin typeface="Futura LT Pro Light" pitchFamily="34" charset="0"/>
              <a:cs typeface="Segoe UI"/>
            </a:endParaRPr>
          </a:p>
          <a:p>
            <a:endParaRPr lang="en-GB" sz="3000" dirty="0">
              <a:latin typeface="Futura LT Pro Light" pitchFamily="34" charset="0"/>
              <a:cs typeface="Segoe UI"/>
            </a:endParaRPr>
          </a:p>
          <a:p>
            <a:endParaRPr lang="en-GB" sz="3000" dirty="0">
              <a:latin typeface="Futura LT Pro Light" pitchFamily="34" charset="0"/>
              <a:cs typeface="Segoe UI"/>
            </a:endParaRPr>
          </a:p>
          <a:p>
            <a:endParaRPr lang="en-GB" sz="3000" dirty="0">
              <a:latin typeface="Futura LT Pro Light" pitchFamily="34" charset="0"/>
              <a:cs typeface="Segoe UI"/>
            </a:endParaRPr>
          </a:p>
          <a:p>
            <a:r>
              <a:rPr lang="en-GB" sz="3000" dirty="0">
                <a:latin typeface="Futura LT Pro Light" pitchFamily="34" charset="0"/>
                <a:cs typeface="Segoe UI"/>
              </a:rPr>
              <a:t>These air molecules hit each other as the sound moves through the air – a bit like this. </a:t>
            </a:r>
          </a:p>
          <a:p>
            <a:endParaRPr lang="en-GB" sz="3000" dirty="0">
              <a:latin typeface="Futura"/>
              <a:cs typeface="Segoe UI"/>
            </a:endParaRPr>
          </a:p>
          <a:p>
            <a:endParaRPr lang="en-GB" sz="3000" dirty="0">
              <a:latin typeface="Futura"/>
              <a:cs typeface="Segoe UI"/>
            </a:endParaRPr>
          </a:p>
          <a:p>
            <a:endParaRPr lang="en-US" sz="3000" dirty="0">
              <a:solidFill>
                <a:srgbClr val="000000"/>
              </a:solidFill>
              <a:latin typeface="Futura"/>
              <a:cs typeface="Calibri"/>
            </a:endParaRPr>
          </a:p>
          <a:p>
            <a:endParaRPr lang="en-GB" sz="3000" dirty="0">
              <a:solidFill>
                <a:srgbClr val="000000"/>
              </a:solidFill>
              <a:latin typeface="Futura"/>
              <a:cs typeface="Segoe UI"/>
            </a:endParaRPr>
          </a:p>
          <a:p>
            <a:endParaRPr lang="en-GB" sz="3000" dirty="0">
              <a:solidFill>
                <a:srgbClr val="000000"/>
              </a:solidFill>
              <a:latin typeface="Futura"/>
              <a:cs typeface="Segoe UI"/>
            </a:endParaRPr>
          </a:p>
        </p:txBody>
      </p:sp>
      <p:pic>
        <p:nvPicPr>
          <p:cNvPr id="496" name="Picture 495" descr="Molecul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01" y="1906621"/>
            <a:ext cx="7867199" cy="1454893"/>
          </a:xfrm>
          <a:prstGeom prst="rect">
            <a:avLst/>
          </a:prstGeom>
        </p:spPr>
      </p:pic>
      <p:pic>
        <p:nvPicPr>
          <p:cNvPr id="497" name="Picture 496" descr="Molecul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06" y="4822689"/>
            <a:ext cx="7867988" cy="1712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9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Box 459">
            <a:extLst>
              <a:ext uri="{FF2B5EF4-FFF2-40B4-BE49-F238E27FC236}">
                <a16:creationId xmlns="" xmlns:a16="http://schemas.microsoft.com/office/drawing/2014/main" id="{93E9E241-F75B-DC44-A7B5-602BE3938372}"/>
              </a:ext>
            </a:extLst>
          </p:cNvPr>
          <p:cNvSpPr txBox="1"/>
          <p:nvPr/>
        </p:nvSpPr>
        <p:spPr>
          <a:xfrm>
            <a:off x="1352282" y="2717442"/>
            <a:ext cx="9350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Futura LT Pro Light" pitchFamily="34" charset="0"/>
                <a:cs typeface="Futura Medium" panose="020B0602020204020303" pitchFamily="34" charset="-79"/>
              </a:rPr>
              <a:t>Look familiar?</a:t>
            </a:r>
          </a:p>
        </p:txBody>
      </p:sp>
      <p:sp>
        <p:nvSpPr>
          <p:cNvPr id="465" name="Arc 464">
            <a:extLst>
              <a:ext uri="{FF2B5EF4-FFF2-40B4-BE49-F238E27FC236}">
                <a16:creationId xmlns="" xmlns:a16="http://schemas.microsoft.com/office/drawing/2014/main" id="{75A8699D-A7D5-7941-886F-DC2F8365D047}"/>
              </a:ext>
            </a:extLst>
          </p:cNvPr>
          <p:cNvSpPr/>
          <p:nvPr/>
        </p:nvSpPr>
        <p:spPr>
          <a:xfrm>
            <a:off x="1361648" y="3638625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Arc 424">
            <a:extLst>
              <a:ext uri="{FF2B5EF4-FFF2-40B4-BE49-F238E27FC236}">
                <a16:creationId xmlns="" xmlns:a16="http://schemas.microsoft.com/office/drawing/2014/main" id="{CD4F2DB9-555A-5B4E-B7DA-97634E6979F8}"/>
              </a:ext>
            </a:extLst>
          </p:cNvPr>
          <p:cNvSpPr/>
          <p:nvPr/>
        </p:nvSpPr>
        <p:spPr>
          <a:xfrm rot="10800000">
            <a:off x="2230785" y="3614846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Arc 429">
            <a:extLst>
              <a:ext uri="{FF2B5EF4-FFF2-40B4-BE49-F238E27FC236}">
                <a16:creationId xmlns="" xmlns:a16="http://schemas.microsoft.com/office/drawing/2014/main" id="{70602C56-4BF7-704E-B4B9-9EFDC24547CE}"/>
              </a:ext>
            </a:extLst>
          </p:cNvPr>
          <p:cNvSpPr/>
          <p:nvPr/>
        </p:nvSpPr>
        <p:spPr>
          <a:xfrm>
            <a:off x="3098961" y="3724776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Arc 431">
            <a:extLst>
              <a:ext uri="{FF2B5EF4-FFF2-40B4-BE49-F238E27FC236}">
                <a16:creationId xmlns="" xmlns:a16="http://schemas.microsoft.com/office/drawing/2014/main" id="{21070B79-AE82-714C-9948-75316607B1E5}"/>
              </a:ext>
            </a:extLst>
          </p:cNvPr>
          <p:cNvSpPr/>
          <p:nvPr/>
        </p:nvSpPr>
        <p:spPr>
          <a:xfrm rot="10800000">
            <a:off x="3964273" y="3597965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Arc 441">
            <a:extLst>
              <a:ext uri="{FF2B5EF4-FFF2-40B4-BE49-F238E27FC236}">
                <a16:creationId xmlns="" xmlns:a16="http://schemas.microsoft.com/office/drawing/2014/main" id="{A5F38045-D199-984E-89F6-341F4810DAC3}"/>
              </a:ext>
            </a:extLst>
          </p:cNvPr>
          <p:cNvSpPr/>
          <p:nvPr/>
        </p:nvSpPr>
        <p:spPr>
          <a:xfrm>
            <a:off x="4831359" y="3696435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Arc 443">
            <a:extLst>
              <a:ext uri="{FF2B5EF4-FFF2-40B4-BE49-F238E27FC236}">
                <a16:creationId xmlns="" xmlns:a16="http://schemas.microsoft.com/office/drawing/2014/main" id="{D263237A-7794-6E42-A677-5618F357CCFF}"/>
              </a:ext>
            </a:extLst>
          </p:cNvPr>
          <p:cNvSpPr/>
          <p:nvPr/>
        </p:nvSpPr>
        <p:spPr>
          <a:xfrm rot="10800000">
            <a:off x="5696671" y="3556745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Arc 466">
            <a:extLst>
              <a:ext uri="{FF2B5EF4-FFF2-40B4-BE49-F238E27FC236}">
                <a16:creationId xmlns="" xmlns:a16="http://schemas.microsoft.com/office/drawing/2014/main" id="{64D8241E-F91C-AB4B-BE6C-917251797320}"/>
              </a:ext>
            </a:extLst>
          </p:cNvPr>
          <p:cNvSpPr/>
          <p:nvPr/>
        </p:nvSpPr>
        <p:spPr>
          <a:xfrm>
            <a:off x="6561838" y="3644389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Arc 467">
            <a:extLst>
              <a:ext uri="{FF2B5EF4-FFF2-40B4-BE49-F238E27FC236}">
                <a16:creationId xmlns="" xmlns:a16="http://schemas.microsoft.com/office/drawing/2014/main" id="{3798A420-CE7B-2445-8977-B89640073A23}"/>
              </a:ext>
            </a:extLst>
          </p:cNvPr>
          <p:cNvSpPr/>
          <p:nvPr/>
        </p:nvSpPr>
        <p:spPr>
          <a:xfrm rot="10800000">
            <a:off x="7427150" y="3581863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Arc 468">
            <a:extLst>
              <a:ext uri="{FF2B5EF4-FFF2-40B4-BE49-F238E27FC236}">
                <a16:creationId xmlns="" xmlns:a16="http://schemas.microsoft.com/office/drawing/2014/main" id="{8BFC29C0-7E59-8549-9D48-B04F22F037D3}"/>
              </a:ext>
            </a:extLst>
          </p:cNvPr>
          <p:cNvSpPr/>
          <p:nvPr/>
        </p:nvSpPr>
        <p:spPr>
          <a:xfrm>
            <a:off x="8286404" y="3699482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Arc 469">
            <a:extLst>
              <a:ext uri="{FF2B5EF4-FFF2-40B4-BE49-F238E27FC236}">
                <a16:creationId xmlns="" xmlns:a16="http://schemas.microsoft.com/office/drawing/2014/main" id="{80B40E20-7C14-EA4B-9BD3-0AA85D8943A5}"/>
              </a:ext>
            </a:extLst>
          </p:cNvPr>
          <p:cNvSpPr/>
          <p:nvPr/>
        </p:nvSpPr>
        <p:spPr>
          <a:xfrm rot="10800000">
            <a:off x="9151716" y="3558390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6" name="Picture 385" descr="Molecule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82" y="540629"/>
            <a:ext cx="8370840" cy="1930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196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A733C2-9C46-44A3-AA9E-419284A8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454025"/>
            <a:ext cx="70982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The vibrations make their way to enter your ear causing the ear drum inside it to vibrate. This is how you hear a sound.</a:t>
            </a:r>
            <a:endParaRPr lang="en-GB" sz="3000" dirty="0">
              <a:latin typeface="Futura LT Pro Light" pitchFamily="34" charset="0"/>
              <a:ea typeface="+mn-lt"/>
              <a:cs typeface="Futura Medium" panose="020B0602020204020303" pitchFamily="34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latin typeface="Futura Medium" panose="020B0602020204020303" pitchFamily="34" charset="-79"/>
              <a:ea typeface="+mn-lt"/>
              <a:cs typeface="Futura Medium" panose="020B0602020204020303" pitchFamily="34" charset="-79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46BD05DC-31C7-C345-BE42-4A0495C2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003" y="0"/>
            <a:ext cx="4818997" cy="6858000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="" xmlns:a16="http://schemas.microsoft.com/office/drawing/2014/main" id="{6513418C-C66A-2142-BDE5-07B92F68176D}"/>
              </a:ext>
            </a:extLst>
          </p:cNvPr>
          <p:cNvSpPr/>
          <p:nvPr/>
        </p:nvSpPr>
        <p:spPr>
          <a:xfrm rot="10800000">
            <a:off x="2805176" y="3456296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98248A85-744A-C947-AA74-5F19589520B0}"/>
              </a:ext>
            </a:extLst>
          </p:cNvPr>
          <p:cNvSpPr/>
          <p:nvPr/>
        </p:nvSpPr>
        <p:spPr>
          <a:xfrm>
            <a:off x="3672262" y="3554766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3A8F36D0-4D57-7F4E-8D61-3F624399CC10}"/>
              </a:ext>
            </a:extLst>
          </p:cNvPr>
          <p:cNvSpPr/>
          <p:nvPr/>
        </p:nvSpPr>
        <p:spPr>
          <a:xfrm rot="10800000">
            <a:off x="4537574" y="3415076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E96290DF-6166-9B4C-AC29-058B3244939D}"/>
              </a:ext>
            </a:extLst>
          </p:cNvPr>
          <p:cNvSpPr/>
          <p:nvPr/>
        </p:nvSpPr>
        <p:spPr>
          <a:xfrm>
            <a:off x="5402741" y="3502720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22705861-735F-DE4D-A3AC-5B5691125ACB}"/>
              </a:ext>
            </a:extLst>
          </p:cNvPr>
          <p:cNvSpPr/>
          <p:nvPr/>
        </p:nvSpPr>
        <p:spPr>
          <a:xfrm rot="10800000">
            <a:off x="6268053" y="3440194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8B67BF66-26E3-AC40-9EB1-BD1D3362F31D}"/>
              </a:ext>
            </a:extLst>
          </p:cNvPr>
          <p:cNvSpPr/>
          <p:nvPr/>
        </p:nvSpPr>
        <p:spPr>
          <a:xfrm>
            <a:off x="7127307" y="3530653"/>
            <a:ext cx="865312" cy="2099256"/>
          </a:xfrm>
          <a:prstGeom prst="arc">
            <a:avLst>
              <a:gd name="adj1" fmla="val 10871605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5459B0FE-6DD0-2B47-9CDF-367B42311D46}"/>
              </a:ext>
            </a:extLst>
          </p:cNvPr>
          <p:cNvSpPr/>
          <p:nvPr/>
        </p:nvSpPr>
        <p:spPr>
          <a:xfrm rot="10800000">
            <a:off x="7992619" y="3416721"/>
            <a:ext cx="865312" cy="2099256"/>
          </a:xfrm>
          <a:prstGeom prst="arc">
            <a:avLst>
              <a:gd name="adj1" fmla="val 11393047"/>
              <a:gd name="adj2" fmla="val 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404B174-3C3F-3B49-8EBB-73EBB78B5298}"/>
              </a:ext>
            </a:extLst>
          </p:cNvPr>
          <p:cNvSpPr/>
          <p:nvPr/>
        </p:nvSpPr>
        <p:spPr>
          <a:xfrm>
            <a:off x="553792" y="4378817"/>
            <a:ext cx="154546" cy="2833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ium 16">
            <a:extLst>
              <a:ext uri="{FF2B5EF4-FFF2-40B4-BE49-F238E27FC236}">
                <a16:creationId xmlns="" xmlns:a16="http://schemas.microsoft.com/office/drawing/2014/main" id="{EF48B8A4-E996-0246-96EF-EC177BB7DB86}"/>
              </a:ext>
            </a:extLst>
          </p:cNvPr>
          <p:cNvSpPr/>
          <p:nvPr/>
        </p:nvSpPr>
        <p:spPr>
          <a:xfrm rot="16200000">
            <a:off x="625340" y="4241908"/>
            <a:ext cx="785611" cy="528031"/>
          </a:xfrm>
          <a:prstGeom prst="trapezoi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>
            <a:extLst>
              <a:ext uri="{FF2B5EF4-FFF2-40B4-BE49-F238E27FC236}">
                <a16:creationId xmlns="" xmlns:a16="http://schemas.microsoft.com/office/drawing/2014/main" id="{F66D643A-2B72-6E4F-8373-4F29C0353940}"/>
              </a:ext>
            </a:extLst>
          </p:cNvPr>
          <p:cNvSpPr/>
          <p:nvPr/>
        </p:nvSpPr>
        <p:spPr>
          <a:xfrm rot="5400000">
            <a:off x="701499" y="4019376"/>
            <a:ext cx="1761986" cy="1020211"/>
          </a:xfrm>
          <a:prstGeom prst="blockArc">
            <a:avLst>
              <a:gd name="adj1" fmla="val 11537023"/>
              <a:gd name="adj2" fmla="val 20741233"/>
              <a:gd name="adj3" fmla="val 695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="" xmlns:a16="http://schemas.microsoft.com/office/drawing/2014/main" id="{2C52793A-A6F1-724B-94C1-1818F82217E3}"/>
              </a:ext>
            </a:extLst>
          </p:cNvPr>
          <p:cNvSpPr/>
          <p:nvPr/>
        </p:nvSpPr>
        <p:spPr>
          <a:xfrm rot="5400000">
            <a:off x="753739" y="4142937"/>
            <a:ext cx="1435634" cy="755094"/>
          </a:xfrm>
          <a:prstGeom prst="blockArc">
            <a:avLst>
              <a:gd name="adj1" fmla="val 11269401"/>
              <a:gd name="adj2" fmla="val 21257810"/>
              <a:gd name="adj3" fmla="val 86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="" xmlns:a16="http://schemas.microsoft.com/office/drawing/2014/main" id="{D76DB329-68E5-7943-8823-440D5B437E82}"/>
              </a:ext>
            </a:extLst>
          </p:cNvPr>
          <p:cNvSpPr/>
          <p:nvPr/>
        </p:nvSpPr>
        <p:spPr>
          <a:xfrm rot="5400000">
            <a:off x="463581" y="4102213"/>
            <a:ext cx="1435634" cy="854537"/>
          </a:xfrm>
          <a:prstGeom prst="blockArc">
            <a:avLst>
              <a:gd name="adj1" fmla="val 12512930"/>
              <a:gd name="adj2" fmla="val 19879768"/>
              <a:gd name="adj3" fmla="val 723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49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3B8FA8-95A5-43E7-9290-E8A818D2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Musical instruments make sound in different ways.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49AD00-0B58-4EB5-9036-21E02B690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Instruments with strings are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plucked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 or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bowed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47C696-648B-9147-B970-FD37C6828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9" t="16791" r="3333" b="21573"/>
          <a:stretch/>
        </p:blipFill>
        <p:spPr>
          <a:xfrm>
            <a:off x="2222500" y="1481667"/>
            <a:ext cx="7747000" cy="3644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75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49AD00-0B58-4EB5-9036-21E02B69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5" y="463550"/>
            <a:ext cx="6002865" cy="23643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Percussion instruments like drums or bells are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hit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 or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shaken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en-GB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C5BAA58-1C8C-AD47-9F97-BE6CEE034495}"/>
              </a:ext>
            </a:extLst>
          </p:cNvPr>
          <p:cNvSpPr/>
          <p:nvPr/>
        </p:nvSpPr>
        <p:spPr>
          <a:xfrm>
            <a:off x="7941734" y="4917123"/>
            <a:ext cx="3682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You 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 panose="020B0602020204020303" pitchFamily="34" charset="-79"/>
              </a:rPr>
              <a:t>blow</a:t>
            </a: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> air into woodwind and brass instruments.</a:t>
            </a:r>
          </a:p>
        </p:txBody>
      </p:sp>
      <p:pic>
        <p:nvPicPr>
          <p:cNvPr id="12" name="Picture 11" descr="A picture containing sky, music&#10;&#10;Description automatically generated">
            <a:extLst>
              <a:ext uri="{FF2B5EF4-FFF2-40B4-BE49-F238E27FC236}">
                <a16:creationId xmlns="" xmlns:a16="http://schemas.microsoft.com/office/drawing/2014/main" id="{67FE168C-39A2-714A-9331-9104EDE3B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02"/>
          <a:stretch/>
        </p:blipFill>
        <p:spPr>
          <a:xfrm>
            <a:off x="126597" y="1800591"/>
            <a:ext cx="6917670" cy="451185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320C858D-2C34-A449-B894-264602F59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1738" y="463549"/>
            <a:ext cx="4614331" cy="3230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27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1E58F2-7B45-9E4C-8F52-675128F8C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Futura-Medium" pitchFamily="34" charset="0"/>
                <a:cs typeface="Futura Medium" panose="020B0602020204020303" pitchFamily="34" charset="-79"/>
              </a:rPr>
              <a:t>What is pitch?</a:t>
            </a:r>
          </a:p>
        </p:txBody>
      </p:sp>
      <p:pic>
        <p:nvPicPr>
          <p:cNvPr id="3" name="Picture 2" descr="Left corner lin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"/>
            <a:ext cx="2904159" cy="2190939"/>
          </a:xfrm>
          <a:prstGeom prst="rect">
            <a:avLst/>
          </a:prstGeom>
        </p:spPr>
      </p:pic>
      <p:pic>
        <p:nvPicPr>
          <p:cNvPr id="4" name="Picture 3" descr="right corner lin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0747" y="4429848"/>
            <a:ext cx="5241253" cy="2428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888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35BA0-6F0C-2446-AA3D-948CEF8B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859"/>
            <a:ext cx="10515600" cy="3408829"/>
          </a:xfrm>
        </p:spPr>
        <p:txBody>
          <a:bodyPr>
            <a:noAutofit/>
          </a:bodyPr>
          <a:lstStyle/>
          <a:p>
            <a:r>
              <a:rPr lang="en-GB" sz="3000" dirty="0">
                <a:latin typeface="Futura LT Pro Light" pitchFamily="34" charset="0"/>
                <a:cs typeface="Futura Medium"/>
              </a:rPr>
              <a:t>The </a:t>
            </a:r>
            <a:r>
              <a:rPr lang="en-GB" sz="3000" b="1" dirty="0">
                <a:latin typeface="Futura LT Pro Light" pitchFamily="34" charset="0"/>
                <a:cs typeface="FUTURA MEDIUM"/>
              </a:rPr>
              <a:t>pitch</a:t>
            </a:r>
            <a:r>
              <a:rPr lang="en-GB" sz="3000" dirty="0">
                <a:latin typeface="Futura LT Pro Light" pitchFamily="34" charset="0"/>
                <a:cs typeface="Futura Medium"/>
              </a:rPr>
              <a:t> of a sound is how 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/>
              </a:rPr>
              <a:t>high</a:t>
            </a:r>
            <a:r>
              <a:rPr lang="en-GB" sz="3000" dirty="0">
                <a:latin typeface="Futura LT Pro Light" pitchFamily="34" charset="0"/>
                <a:cs typeface="Futura Medium"/>
              </a:rPr>
              <a:t> </a:t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/>
              </a:rPr>
              <a:t/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/>
              </a:rPr>
              <a:t/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/>
              </a:rPr>
              <a:t/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/>
              </a:rPr>
              <a:t/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/>
              </a:rPr>
              <a:t/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  <a:t/>
            </a:r>
            <a:br>
              <a:rPr lang="en-GB" sz="3000" dirty="0">
                <a:latin typeface="Futura LT Pro Light" pitchFamily="34" charset="0"/>
                <a:cs typeface="Futura Medium" panose="020B0602020204020303" pitchFamily="34" charset="-79"/>
              </a:rPr>
            </a:br>
            <a:endParaRPr lang="en-GB" sz="3000" dirty="0">
              <a:latin typeface="Futura LT Pro Light" pitchFamily="34" charset="0"/>
              <a:cs typeface="Futura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72B839-FE91-AD4B-8937-8EA16B90728B}"/>
              </a:ext>
            </a:extLst>
          </p:cNvPr>
          <p:cNvSpPr/>
          <p:nvPr/>
        </p:nvSpPr>
        <p:spPr>
          <a:xfrm>
            <a:off x="7806267" y="4799169"/>
            <a:ext cx="3691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Futura LT Pro Light" pitchFamily="34" charset="0"/>
                <a:cs typeface="Futura Medium"/>
              </a:rPr>
              <a:t/>
            </a:r>
            <a:br>
              <a:rPr lang="en-GB" sz="3000" dirty="0">
                <a:latin typeface="Futura LT Pro Light" pitchFamily="34" charset="0"/>
                <a:cs typeface="Futura Medium"/>
              </a:rPr>
            </a:br>
            <a:r>
              <a:rPr lang="en-GB" sz="3000" dirty="0">
                <a:latin typeface="Futura LT Pro Light" pitchFamily="34" charset="0"/>
                <a:cs typeface="Futura Medium"/>
              </a:rPr>
              <a:t>or </a:t>
            </a:r>
            <a:r>
              <a:rPr lang="en-GB" sz="3000" u="sng" dirty="0">
                <a:solidFill>
                  <a:srgbClr val="C00000"/>
                </a:solidFill>
                <a:latin typeface="Futura LT Pro Light" pitchFamily="34" charset="0"/>
                <a:cs typeface="Futura Medium"/>
              </a:rPr>
              <a:t>low</a:t>
            </a:r>
            <a:r>
              <a:rPr lang="en-GB" sz="3000" dirty="0">
                <a:latin typeface="Futura LT Pro Light" pitchFamily="34" charset="0"/>
                <a:cs typeface="Futura Medium"/>
              </a:rPr>
              <a:t> the sound is. </a:t>
            </a:r>
            <a:endParaRPr lang="en-US" sz="3000" dirty="0">
              <a:latin typeface="Futura LT Pro Light" pitchFamily="34" charset="0"/>
            </a:endParaRPr>
          </a:p>
        </p:txBody>
      </p:sp>
      <p:sp>
        <p:nvSpPr>
          <p:cNvPr id="8" name="Up-down Arrow 7">
            <a:extLst>
              <a:ext uri="{FF2B5EF4-FFF2-40B4-BE49-F238E27FC236}">
                <a16:creationId xmlns="" xmlns:a16="http://schemas.microsoft.com/office/drawing/2014/main" id="{A2E1EFE0-6CC4-1E45-A5D9-1148A3254C0E}"/>
              </a:ext>
            </a:extLst>
          </p:cNvPr>
          <p:cNvSpPr/>
          <p:nvPr/>
        </p:nvSpPr>
        <p:spPr>
          <a:xfrm>
            <a:off x="4758267" y="1845733"/>
            <a:ext cx="2404533" cy="3969099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54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230</Words>
  <Application>Microsoft Office PowerPoint</Application>
  <PresentationFormat>Custom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Place your fingertips on your throat and speak.   What happens?</vt:lpstr>
      <vt:lpstr>Slide 3</vt:lpstr>
      <vt:lpstr>Slide 4</vt:lpstr>
      <vt:lpstr>Slide 5</vt:lpstr>
      <vt:lpstr>Musical instruments make sound in different ways. </vt:lpstr>
      <vt:lpstr>Slide 7</vt:lpstr>
      <vt:lpstr>What is pitch?</vt:lpstr>
      <vt:lpstr>The pitch of a sound is how high        </vt:lpstr>
      <vt:lpstr>Slide 10</vt:lpstr>
      <vt:lpstr>The bigger the instrument, the lower the sound.</vt:lpstr>
      <vt:lpstr>What is volume?</vt:lpstr>
      <vt:lpstr>Slide 13</vt:lpstr>
      <vt:lpstr>Sound Quiz</vt:lpstr>
      <vt:lpstr>1. Fill in the missing words</vt:lpstr>
      <vt:lpstr>2. Look at these instruments. For each set, which one (the left or the right) would make the lowest pitch?</vt:lpstr>
      <vt:lpstr>3. Look at these instruments. For each set, which one (the left or the right) would make the highest pitch? </vt:lpstr>
      <vt:lpstr>4. Sort these instruments according to how they are played.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sound made?</dc:title>
  <dc:creator>Lydia Baldwin</dc:creator>
  <cp:lastModifiedBy>Maura Kalthoff</cp:lastModifiedBy>
  <cp:revision>11</cp:revision>
  <dcterms:created xsi:type="dcterms:W3CDTF">2020-11-30T16:53:53Z</dcterms:created>
  <dcterms:modified xsi:type="dcterms:W3CDTF">2021-02-23T14:11:13Z</dcterms:modified>
</cp:coreProperties>
</file>